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7" r:id="rId11"/>
    <p:sldId id="268" r:id="rId12"/>
    <p:sldId id="269" r:id="rId13"/>
    <p:sldId id="266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F1ACD-F697-4023-97A1-05735B0DD60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74B56-C3CE-4824-B334-749420FDE04F}">
      <dgm:prSet phldrT="[Текст]"/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Физкультурный </a:t>
          </a:r>
        </a:p>
        <a:p>
          <a:r>
            <a:rPr lang="ru-RU" b="1" i="1" dirty="0" smtClean="0">
              <a:solidFill>
                <a:srgbClr val="C00000"/>
              </a:solidFill>
            </a:rPr>
            <a:t>досуг</a:t>
          </a:r>
          <a:endParaRPr lang="ru-RU" b="1" i="1" dirty="0">
            <a:solidFill>
              <a:srgbClr val="C00000"/>
            </a:solidFill>
          </a:endParaRPr>
        </a:p>
      </dgm:t>
    </dgm:pt>
    <dgm:pt modelId="{0CDA4D52-E80A-481A-8A05-D8726E517892}" type="parTrans" cxnId="{D734AF42-BF52-4743-9EB7-15D0AE3811A2}">
      <dgm:prSet/>
      <dgm:spPr/>
      <dgm:t>
        <a:bodyPr/>
        <a:lstStyle/>
        <a:p>
          <a:endParaRPr lang="ru-RU"/>
        </a:p>
      </dgm:t>
    </dgm:pt>
    <dgm:pt modelId="{8BE9E39E-C6D0-4C93-AB2E-7D5B7566F27B}" type="sibTrans" cxnId="{D734AF42-BF52-4743-9EB7-15D0AE3811A2}">
      <dgm:prSet/>
      <dgm:spPr/>
      <dgm:t>
        <a:bodyPr/>
        <a:lstStyle/>
        <a:p>
          <a:endParaRPr lang="ru-RU"/>
        </a:p>
      </dgm:t>
    </dgm:pt>
    <dgm:pt modelId="{B28C5070-4454-42F9-A022-A5363163EA10}">
      <dgm:prSet phldrT="[Текст]"/>
      <dgm:spPr/>
      <dgm:t>
        <a:bodyPr/>
        <a:lstStyle/>
        <a:p>
          <a:r>
            <a:rPr lang="ru-RU" dirty="0" smtClean="0"/>
            <a:t>Физические упражнения</a:t>
          </a:r>
          <a:endParaRPr lang="ru-RU" dirty="0"/>
        </a:p>
      </dgm:t>
    </dgm:pt>
    <dgm:pt modelId="{85C8CDDA-B747-4B33-86DC-51C5AB144600}" type="parTrans" cxnId="{8FF58A52-6B8A-40AB-9729-E0F275734F5E}">
      <dgm:prSet/>
      <dgm:spPr/>
      <dgm:t>
        <a:bodyPr/>
        <a:lstStyle/>
        <a:p>
          <a:endParaRPr lang="ru-RU"/>
        </a:p>
      </dgm:t>
    </dgm:pt>
    <dgm:pt modelId="{FD2058D2-5803-4593-80B1-12DF35086125}" type="sibTrans" cxnId="{8FF58A52-6B8A-40AB-9729-E0F275734F5E}">
      <dgm:prSet/>
      <dgm:spPr/>
      <dgm:t>
        <a:bodyPr/>
        <a:lstStyle/>
        <a:p>
          <a:endParaRPr lang="ru-RU"/>
        </a:p>
      </dgm:t>
    </dgm:pt>
    <dgm:pt modelId="{193D7821-102D-42AD-95E7-C807A060821B}">
      <dgm:prSet phldrT="[Текст]"/>
      <dgm:spPr/>
      <dgm:t>
        <a:bodyPr/>
        <a:lstStyle/>
        <a:p>
          <a:r>
            <a:rPr lang="ru-RU" dirty="0" smtClean="0"/>
            <a:t>Игры</a:t>
          </a:r>
          <a:endParaRPr lang="ru-RU" dirty="0"/>
        </a:p>
      </dgm:t>
    </dgm:pt>
    <dgm:pt modelId="{777BA549-92F6-4158-B5ED-01559A1CBD76}" type="parTrans" cxnId="{4D95EA54-5140-4861-864B-8D6069D1F78E}">
      <dgm:prSet/>
      <dgm:spPr/>
      <dgm:t>
        <a:bodyPr/>
        <a:lstStyle/>
        <a:p>
          <a:endParaRPr lang="ru-RU"/>
        </a:p>
      </dgm:t>
    </dgm:pt>
    <dgm:pt modelId="{21751519-CC21-4652-84B0-E90872E56F83}" type="sibTrans" cxnId="{4D95EA54-5140-4861-864B-8D6069D1F78E}">
      <dgm:prSet/>
      <dgm:spPr/>
      <dgm:t>
        <a:bodyPr/>
        <a:lstStyle/>
        <a:p>
          <a:endParaRPr lang="ru-RU"/>
        </a:p>
      </dgm:t>
    </dgm:pt>
    <dgm:pt modelId="{D1757BA6-E3BC-4AB4-9FA5-E5668D95A38D}">
      <dgm:prSet phldrT="[Текст]"/>
      <dgm:spPr/>
      <dgm:t>
        <a:bodyPr/>
        <a:lstStyle/>
        <a:p>
          <a:r>
            <a:rPr lang="ru-RU" dirty="0" smtClean="0"/>
            <a:t>Забавы</a:t>
          </a:r>
          <a:endParaRPr lang="ru-RU" dirty="0"/>
        </a:p>
      </dgm:t>
    </dgm:pt>
    <dgm:pt modelId="{AE48AA95-A10D-4EDE-9545-E48F1732A73D}" type="parTrans" cxnId="{16F96A31-E087-4B44-9D83-38692EFB0C18}">
      <dgm:prSet/>
      <dgm:spPr/>
      <dgm:t>
        <a:bodyPr/>
        <a:lstStyle/>
        <a:p>
          <a:endParaRPr lang="ru-RU"/>
        </a:p>
      </dgm:t>
    </dgm:pt>
    <dgm:pt modelId="{B06D4F6D-DC40-4CAA-A241-60B03A14F8A5}" type="sibTrans" cxnId="{16F96A31-E087-4B44-9D83-38692EFB0C18}">
      <dgm:prSet/>
      <dgm:spPr/>
      <dgm:t>
        <a:bodyPr/>
        <a:lstStyle/>
        <a:p>
          <a:endParaRPr lang="ru-RU"/>
        </a:p>
      </dgm:t>
    </dgm:pt>
    <dgm:pt modelId="{3CEAA83E-2BF3-4B61-BB2D-A43274E06B3E}" type="pres">
      <dgm:prSet presAssocID="{E72F1ACD-F697-4023-97A1-05735B0DD6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8834BD8-90AB-41FB-9B0B-DFD9F7882278}" type="pres">
      <dgm:prSet presAssocID="{59274B56-C3CE-4824-B334-749420FDE04F}" presName="hierRoot1" presStyleCnt="0">
        <dgm:presLayoutVars>
          <dgm:hierBranch val="init"/>
        </dgm:presLayoutVars>
      </dgm:prSet>
      <dgm:spPr/>
    </dgm:pt>
    <dgm:pt modelId="{C93542E3-BC46-4582-A351-8DD2E04F5746}" type="pres">
      <dgm:prSet presAssocID="{59274B56-C3CE-4824-B334-749420FDE04F}" presName="rootComposite1" presStyleCnt="0"/>
      <dgm:spPr/>
    </dgm:pt>
    <dgm:pt modelId="{E244F8A8-53F5-48C0-9EC0-0A0138DA79AD}" type="pres">
      <dgm:prSet presAssocID="{59274B56-C3CE-4824-B334-749420FDE04F}" presName="rootText1" presStyleLbl="node0" presStyleIdx="0" presStyleCnt="1" custScaleX="147130" custScaleY="916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B8231-9597-45B7-953B-3846A769ACE0}" type="pres">
      <dgm:prSet presAssocID="{59274B56-C3CE-4824-B334-749420FDE04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1934431-2731-4727-95AF-5A3ABA62319B}" type="pres">
      <dgm:prSet presAssocID="{59274B56-C3CE-4824-B334-749420FDE04F}" presName="hierChild2" presStyleCnt="0"/>
      <dgm:spPr/>
    </dgm:pt>
    <dgm:pt modelId="{AC7E9B63-0A2A-4A38-82E6-C5766F8EC995}" type="pres">
      <dgm:prSet presAssocID="{85C8CDDA-B747-4B33-86DC-51C5AB144600}" presName="Name37" presStyleLbl="parChTrans1D2" presStyleIdx="0" presStyleCnt="3"/>
      <dgm:spPr/>
      <dgm:t>
        <a:bodyPr/>
        <a:lstStyle/>
        <a:p>
          <a:endParaRPr lang="ru-RU"/>
        </a:p>
      </dgm:t>
    </dgm:pt>
    <dgm:pt modelId="{7CC64D08-4D81-44C4-BFA2-2AA50949B0B4}" type="pres">
      <dgm:prSet presAssocID="{B28C5070-4454-42F9-A022-A5363163EA10}" presName="hierRoot2" presStyleCnt="0">
        <dgm:presLayoutVars>
          <dgm:hierBranch val="init"/>
        </dgm:presLayoutVars>
      </dgm:prSet>
      <dgm:spPr/>
    </dgm:pt>
    <dgm:pt modelId="{7128EDC2-2DB6-4BC9-A460-257CCE6B008E}" type="pres">
      <dgm:prSet presAssocID="{B28C5070-4454-42F9-A022-A5363163EA10}" presName="rootComposite" presStyleCnt="0"/>
      <dgm:spPr/>
    </dgm:pt>
    <dgm:pt modelId="{6931D2D5-25CD-4647-9294-DD8B538835C9}" type="pres">
      <dgm:prSet presAssocID="{B28C5070-4454-42F9-A022-A5363163EA1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A54249-EA6E-4320-B1E3-116D778AD48E}" type="pres">
      <dgm:prSet presAssocID="{B28C5070-4454-42F9-A022-A5363163EA10}" presName="rootConnector" presStyleLbl="node2" presStyleIdx="0" presStyleCnt="3"/>
      <dgm:spPr/>
      <dgm:t>
        <a:bodyPr/>
        <a:lstStyle/>
        <a:p>
          <a:endParaRPr lang="ru-RU"/>
        </a:p>
      </dgm:t>
    </dgm:pt>
    <dgm:pt modelId="{084278DE-D2B1-4853-B769-0D678FC22FE7}" type="pres">
      <dgm:prSet presAssocID="{B28C5070-4454-42F9-A022-A5363163EA10}" presName="hierChild4" presStyleCnt="0"/>
      <dgm:spPr/>
    </dgm:pt>
    <dgm:pt modelId="{ECA0AD93-C6E6-4F78-A8FF-BFBCB42AFD48}" type="pres">
      <dgm:prSet presAssocID="{B28C5070-4454-42F9-A022-A5363163EA10}" presName="hierChild5" presStyleCnt="0"/>
      <dgm:spPr/>
    </dgm:pt>
    <dgm:pt modelId="{E8FB365F-78E3-42C3-8557-FEA406852942}" type="pres">
      <dgm:prSet presAssocID="{777BA549-92F6-4158-B5ED-01559A1CBD76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1E7B208-9E00-4552-B3D9-8B81BA374198}" type="pres">
      <dgm:prSet presAssocID="{193D7821-102D-42AD-95E7-C807A060821B}" presName="hierRoot2" presStyleCnt="0">
        <dgm:presLayoutVars>
          <dgm:hierBranch val="init"/>
        </dgm:presLayoutVars>
      </dgm:prSet>
      <dgm:spPr/>
    </dgm:pt>
    <dgm:pt modelId="{BA1A54BB-FDB8-4C17-A086-5357168C3329}" type="pres">
      <dgm:prSet presAssocID="{193D7821-102D-42AD-95E7-C807A060821B}" presName="rootComposite" presStyleCnt="0"/>
      <dgm:spPr/>
    </dgm:pt>
    <dgm:pt modelId="{0CC7AC8C-3A36-4831-A1E7-60BE29732D36}" type="pres">
      <dgm:prSet presAssocID="{193D7821-102D-42AD-95E7-C807A060821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4EF380-E070-43BF-AD4F-90722D62A846}" type="pres">
      <dgm:prSet presAssocID="{193D7821-102D-42AD-95E7-C807A060821B}" presName="rootConnector" presStyleLbl="node2" presStyleIdx="1" presStyleCnt="3"/>
      <dgm:spPr/>
      <dgm:t>
        <a:bodyPr/>
        <a:lstStyle/>
        <a:p>
          <a:endParaRPr lang="ru-RU"/>
        </a:p>
      </dgm:t>
    </dgm:pt>
    <dgm:pt modelId="{0137606E-96B0-47F3-981F-1C1DF0E8B82E}" type="pres">
      <dgm:prSet presAssocID="{193D7821-102D-42AD-95E7-C807A060821B}" presName="hierChild4" presStyleCnt="0"/>
      <dgm:spPr/>
    </dgm:pt>
    <dgm:pt modelId="{DB18B8F2-D611-4838-BE14-0E9B94B93996}" type="pres">
      <dgm:prSet presAssocID="{193D7821-102D-42AD-95E7-C807A060821B}" presName="hierChild5" presStyleCnt="0"/>
      <dgm:spPr/>
    </dgm:pt>
    <dgm:pt modelId="{987E6B7F-52A7-4910-A124-92AC796FF2EB}" type="pres">
      <dgm:prSet presAssocID="{AE48AA95-A10D-4EDE-9545-E48F1732A73D}" presName="Name37" presStyleLbl="parChTrans1D2" presStyleIdx="2" presStyleCnt="3"/>
      <dgm:spPr/>
      <dgm:t>
        <a:bodyPr/>
        <a:lstStyle/>
        <a:p>
          <a:endParaRPr lang="ru-RU"/>
        </a:p>
      </dgm:t>
    </dgm:pt>
    <dgm:pt modelId="{65F121B4-B38D-4912-867B-1530D4C56823}" type="pres">
      <dgm:prSet presAssocID="{D1757BA6-E3BC-4AB4-9FA5-E5668D95A38D}" presName="hierRoot2" presStyleCnt="0">
        <dgm:presLayoutVars>
          <dgm:hierBranch val="init"/>
        </dgm:presLayoutVars>
      </dgm:prSet>
      <dgm:spPr/>
    </dgm:pt>
    <dgm:pt modelId="{3FEAE11F-753B-4A19-81D5-49AF9ED215B7}" type="pres">
      <dgm:prSet presAssocID="{D1757BA6-E3BC-4AB4-9FA5-E5668D95A38D}" presName="rootComposite" presStyleCnt="0"/>
      <dgm:spPr/>
    </dgm:pt>
    <dgm:pt modelId="{6B5C9568-B468-4B48-BBC2-10D7D731A159}" type="pres">
      <dgm:prSet presAssocID="{D1757BA6-E3BC-4AB4-9FA5-E5668D95A38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07BE80-74A4-4782-8827-A88224E0BEAE}" type="pres">
      <dgm:prSet presAssocID="{D1757BA6-E3BC-4AB4-9FA5-E5668D95A38D}" presName="rootConnector" presStyleLbl="node2" presStyleIdx="2" presStyleCnt="3"/>
      <dgm:spPr/>
      <dgm:t>
        <a:bodyPr/>
        <a:lstStyle/>
        <a:p>
          <a:endParaRPr lang="ru-RU"/>
        </a:p>
      </dgm:t>
    </dgm:pt>
    <dgm:pt modelId="{8C8195E8-4F20-4D37-AF56-B9799428142C}" type="pres">
      <dgm:prSet presAssocID="{D1757BA6-E3BC-4AB4-9FA5-E5668D95A38D}" presName="hierChild4" presStyleCnt="0"/>
      <dgm:spPr/>
    </dgm:pt>
    <dgm:pt modelId="{04CCB5A5-A613-4A08-A7C6-5936ABD1646A}" type="pres">
      <dgm:prSet presAssocID="{D1757BA6-E3BC-4AB4-9FA5-E5668D95A38D}" presName="hierChild5" presStyleCnt="0"/>
      <dgm:spPr/>
    </dgm:pt>
    <dgm:pt modelId="{838CADDA-801A-461C-977C-69FB899A9FEA}" type="pres">
      <dgm:prSet presAssocID="{59274B56-C3CE-4824-B334-749420FDE04F}" presName="hierChild3" presStyleCnt="0"/>
      <dgm:spPr/>
    </dgm:pt>
  </dgm:ptLst>
  <dgm:cxnLst>
    <dgm:cxn modelId="{8FF58A52-6B8A-40AB-9729-E0F275734F5E}" srcId="{59274B56-C3CE-4824-B334-749420FDE04F}" destId="{B28C5070-4454-42F9-A022-A5363163EA10}" srcOrd="0" destOrd="0" parTransId="{85C8CDDA-B747-4B33-86DC-51C5AB144600}" sibTransId="{FD2058D2-5803-4593-80B1-12DF35086125}"/>
    <dgm:cxn modelId="{71E1DDA4-100C-4DC2-8914-2754B8A161D6}" type="presOf" srcId="{D1757BA6-E3BC-4AB4-9FA5-E5668D95A38D}" destId="{6B5C9568-B468-4B48-BBC2-10D7D731A159}" srcOrd="0" destOrd="0" presId="urn:microsoft.com/office/officeart/2005/8/layout/orgChart1"/>
    <dgm:cxn modelId="{2EDC16AD-C517-49CB-955D-00D7577B8062}" type="presOf" srcId="{B28C5070-4454-42F9-A022-A5363163EA10}" destId="{6931D2D5-25CD-4647-9294-DD8B538835C9}" srcOrd="0" destOrd="0" presId="urn:microsoft.com/office/officeart/2005/8/layout/orgChart1"/>
    <dgm:cxn modelId="{9516EB3B-9036-4D89-8518-A5214A5A37C4}" type="presOf" srcId="{AE48AA95-A10D-4EDE-9545-E48F1732A73D}" destId="{987E6B7F-52A7-4910-A124-92AC796FF2EB}" srcOrd="0" destOrd="0" presId="urn:microsoft.com/office/officeart/2005/8/layout/orgChart1"/>
    <dgm:cxn modelId="{EDAC860F-FFD9-4368-8A08-5B59EC44DFFD}" type="presOf" srcId="{D1757BA6-E3BC-4AB4-9FA5-E5668D95A38D}" destId="{1307BE80-74A4-4782-8827-A88224E0BEAE}" srcOrd="1" destOrd="0" presId="urn:microsoft.com/office/officeart/2005/8/layout/orgChart1"/>
    <dgm:cxn modelId="{CE423CCB-49C6-415C-B203-767B991598DE}" type="presOf" srcId="{59274B56-C3CE-4824-B334-749420FDE04F}" destId="{E244F8A8-53F5-48C0-9EC0-0A0138DA79AD}" srcOrd="0" destOrd="0" presId="urn:microsoft.com/office/officeart/2005/8/layout/orgChart1"/>
    <dgm:cxn modelId="{DD97257B-0B0D-4C16-BE5F-F22FD4008656}" type="presOf" srcId="{85C8CDDA-B747-4B33-86DC-51C5AB144600}" destId="{AC7E9B63-0A2A-4A38-82E6-C5766F8EC995}" srcOrd="0" destOrd="0" presId="urn:microsoft.com/office/officeart/2005/8/layout/orgChart1"/>
    <dgm:cxn modelId="{D734AF42-BF52-4743-9EB7-15D0AE3811A2}" srcId="{E72F1ACD-F697-4023-97A1-05735B0DD601}" destId="{59274B56-C3CE-4824-B334-749420FDE04F}" srcOrd="0" destOrd="0" parTransId="{0CDA4D52-E80A-481A-8A05-D8726E517892}" sibTransId="{8BE9E39E-C6D0-4C93-AB2E-7D5B7566F27B}"/>
    <dgm:cxn modelId="{3B9E7E9E-81DC-4874-8A4C-66D747FB0FB0}" type="presOf" srcId="{59274B56-C3CE-4824-B334-749420FDE04F}" destId="{85DB8231-9597-45B7-953B-3846A769ACE0}" srcOrd="1" destOrd="0" presId="urn:microsoft.com/office/officeart/2005/8/layout/orgChart1"/>
    <dgm:cxn modelId="{9D1958B9-6A73-47D8-89DD-426F5C6C08E4}" type="presOf" srcId="{193D7821-102D-42AD-95E7-C807A060821B}" destId="{0CC7AC8C-3A36-4831-A1E7-60BE29732D36}" srcOrd="0" destOrd="0" presId="urn:microsoft.com/office/officeart/2005/8/layout/orgChart1"/>
    <dgm:cxn modelId="{4D95EA54-5140-4861-864B-8D6069D1F78E}" srcId="{59274B56-C3CE-4824-B334-749420FDE04F}" destId="{193D7821-102D-42AD-95E7-C807A060821B}" srcOrd="1" destOrd="0" parTransId="{777BA549-92F6-4158-B5ED-01559A1CBD76}" sibTransId="{21751519-CC21-4652-84B0-E90872E56F83}"/>
    <dgm:cxn modelId="{4EFF2A4E-66E4-49A0-BF2E-EE0CF44BDDF4}" type="presOf" srcId="{E72F1ACD-F697-4023-97A1-05735B0DD601}" destId="{3CEAA83E-2BF3-4B61-BB2D-A43274E06B3E}" srcOrd="0" destOrd="0" presId="urn:microsoft.com/office/officeart/2005/8/layout/orgChart1"/>
    <dgm:cxn modelId="{DB84B7A6-6305-4508-BF39-78DE1DC8CF92}" type="presOf" srcId="{B28C5070-4454-42F9-A022-A5363163EA10}" destId="{EDA54249-EA6E-4320-B1E3-116D778AD48E}" srcOrd="1" destOrd="0" presId="urn:microsoft.com/office/officeart/2005/8/layout/orgChart1"/>
    <dgm:cxn modelId="{880E2D70-3226-43B9-93C1-9E5AD378246B}" type="presOf" srcId="{777BA549-92F6-4158-B5ED-01559A1CBD76}" destId="{E8FB365F-78E3-42C3-8557-FEA406852942}" srcOrd="0" destOrd="0" presId="urn:microsoft.com/office/officeart/2005/8/layout/orgChart1"/>
    <dgm:cxn modelId="{487328E3-3D4E-4FCB-A3C5-D517946EB69E}" type="presOf" srcId="{193D7821-102D-42AD-95E7-C807A060821B}" destId="{A74EF380-E070-43BF-AD4F-90722D62A846}" srcOrd="1" destOrd="0" presId="urn:microsoft.com/office/officeart/2005/8/layout/orgChart1"/>
    <dgm:cxn modelId="{16F96A31-E087-4B44-9D83-38692EFB0C18}" srcId="{59274B56-C3CE-4824-B334-749420FDE04F}" destId="{D1757BA6-E3BC-4AB4-9FA5-E5668D95A38D}" srcOrd="2" destOrd="0" parTransId="{AE48AA95-A10D-4EDE-9545-E48F1732A73D}" sibTransId="{B06D4F6D-DC40-4CAA-A241-60B03A14F8A5}"/>
    <dgm:cxn modelId="{D9D3227A-1F52-4503-ABDD-862FE1631EF2}" type="presParOf" srcId="{3CEAA83E-2BF3-4B61-BB2D-A43274E06B3E}" destId="{58834BD8-90AB-41FB-9B0B-DFD9F7882278}" srcOrd="0" destOrd="0" presId="urn:microsoft.com/office/officeart/2005/8/layout/orgChart1"/>
    <dgm:cxn modelId="{32BBCDE0-AF98-4113-87FA-6DB75ACC98FE}" type="presParOf" srcId="{58834BD8-90AB-41FB-9B0B-DFD9F7882278}" destId="{C93542E3-BC46-4582-A351-8DD2E04F5746}" srcOrd="0" destOrd="0" presId="urn:microsoft.com/office/officeart/2005/8/layout/orgChart1"/>
    <dgm:cxn modelId="{CA12CDE9-0DFE-4920-898A-551B553988A9}" type="presParOf" srcId="{C93542E3-BC46-4582-A351-8DD2E04F5746}" destId="{E244F8A8-53F5-48C0-9EC0-0A0138DA79AD}" srcOrd="0" destOrd="0" presId="urn:microsoft.com/office/officeart/2005/8/layout/orgChart1"/>
    <dgm:cxn modelId="{8F54152F-BADB-4EB3-8B6E-BE66810E300C}" type="presParOf" srcId="{C93542E3-BC46-4582-A351-8DD2E04F5746}" destId="{85DB8231-9597-45B7-953B-3846A769ACE0}" srcOrd="1" destOrd="0" presId="urn:microsoft.com/office/officeart/2005/8/layout/orgChart1"/>
    <dgm:cxn modelId="{99899619-45FA-447B-89FF-B2D3D0BC87C3}" type="presParOf" srcId="{58834BD8-90AB-41FB-9B0B-DFD9F7882278}" destId="{21934431-2731-4727-95AF-5A3ABA62319B}" srcOrd="1" destOrd="0" presId="urn:microsoft.com/office/officeart/2005/8/layout/orgChart1"/>
    <dgm:cxn modelId="{02C1987A-349E-4A2F-A2DD-AC946494E52A}" type="presParOf" srcId="{21934431-2731-4727-95AF-5A3ABA62319B}" destId="{AC7E9B63-0A2A-4A38-82E6-C5766F8EC995}" srcOrd="0" destOrd="0" presId="urn:microsoft.com/office/officeart/2005/8/layout/orgChart1"/>
    <dgm:cxn modelId="{1039CAD3-ABCD-4293-82A0-CA7883ED19C2}" type="presParOf" srcId="{21934431-2731-4727-95AF-5A3ABA62319B}" destId="{7CC64D08-4D81-44C4-BFA2-2AA50949B0B4}" srcOrd="1" destOrd="0" presId="urn:microsoft.com/office/officeart/2005/8/layout/orgChart1"/>
    <dgm:cxn modelId="{2A0A5CDC-6549-462A-A662-5F898E8DE49C}" type="presParOf" srcId="{7CC64D08-4D81-44C4-BFA2-2AA50949B0B4}" destId="{7128EDC2-2DB6-4BC9-A460-257CCE6B008E}" srcOrd="0" destOrd="0" presId="urn:microsoft.com/office/officeart/2005/8/layout/orgChart1"/>
    <dgm:cxn modelId="{EDF6444A-937B-41B5-AF11-80AC7FDFC6EB}" type="presParOf" srcId="{7128EDC2-2DB6-4BC9-A460-257CCE6B008E}" destId="{6931D2D5-25CD-4647-9294-DD8B538835C9}" srcOrd="0" destOrd="0" presId="urn:microsoft.com/office/officeart/2005/8/layout/orgChart1"/>
    <dgm:cxn modelId="{60D240AE-5AAF-422F-AEC4-865E0EE325D9}" type="presParOf" srcId="{7128EDC2-2DB6-4BC9-A460-257CCE6B008E}" destId="{EDA54249-EA6E-4320-B1E3-116D778AD48E}" srcOrd="1" destOrd="0" presId="urn:microsoft.com/office/officeart/2005/8/layout/orgChart1"/>
    <dgm:cxn modelId="{E485088B-B1B6-493C-9070-C98C61CC076B}" type="presParOf" srcId="{7CC64D08-4D81-44C4-BFA2-2AA50949B0B4}" destId="{084278DE-D2B1-4853-B769-0D678FC22FE7}" srcOrd="1" destOrd="0" presId="urn:microsoft.com/office/officeart/2005/8/layout/orgChart1"/>
    <dgm:cxn modelId="{3F764955-B95C-4CA5-AAD7-BA8326DEF950}" type="presParOf" srcId="{7CC64D08-4D81-44C4-BFA2-2AA50949B0B4}" destId="{ECA0AD93-C6E6-4F78-A8FF-BFBCB42AFD48}" srcOrd="2" destOrd="0" presId="urn:microsoft.com/office/officeart/2005/8/layout/orgChart1"/>
    <dgm:cxn modelId="{1C18463C-FFF3-4421-BA31-674D5C95167A}" type="presParOf" srcId="{21934431-2731-4727-95AF-5A3ABA62319B}" destId="{E8FB365F-78E3-42C3-8557-FEA406852942}" srcOrd="2" destOrd="0" presId="urn:microsoft.com/office/officeart/2005/8/layout/orgChart1"/>
    <dgm:cxn modelId="{059B3D7B-97D2-4DC1-952F-F25EC27F777C}" type="presParOf" srcId="{21934431-2731-4727-95AF-5A3ABA62319B}" destId="{31E7B208-9E00-4552-B3D9-8B81BA374198}" srcOrd="3" destOrd="0" presId="urn:microsoft.com/office/officeart/2005/8/layout/orgChart1"/>
    <dgm:cxn modelId="{11B768D0-552B-4EA8-828C-9BD1DDF43249}" type="presParOf" srcId="{31E7B208-9E00-4552-B3D9-8B81BA374198}" destId="{BA1A54BB-FDB8-4C17-A086-5357168C3329}" srcOrd="0" destOrd="0" presId="urn:microsoft.com/office/officeart/2005/8/layout/orgChart1"/>
    <dgm:cxn modelId="{B051EEE7-A402-4847-8B32-91C8CCCD4406}" type="presParOf" srcId="{BA1A54BB-FDB8-4C17-A086-5357168C3329}" destId="{0CC7AC8C-3A36-4831-A1E7-60BE29732D36}" srcOrd="0" destOrd="0" presId="urn:microsoft.com/office/officeart/2005/8/layout/orgChart1"/>
    <dgm:cxn modelId="{6BC0EFC8-5BF3-42F8-BD8F-B4B355DB7252}" type="presParOf" srcId="{BA1A54BB-FDB8-4C17-A086-5357168C3329}" destId="{A74EF380-E070-43BF-AD4F-90722D62A846}" srcOrd="1" destOrd="0" presId="urn:microsoft.com/office/officeart/2005/8/layout/orgChart1"/>
    <dgm:cxn modelId="{350A2700-522D-4A51-9265-027FC4D84555}" type="presParOf" srcId="{31E7B208-9E00-4552-B3D9-8B81BA374198}" destId="{0137606E-96B0-47F3-981F-1C1DF0E8B82E}" srcOrd="1" destOrd="0" presId="urn:microsoft.com/office/officeart/2005/8/layout/orgChart1"/>
    <dgm:cxn modelId="{66B63233-A626-4F7C-949D-B70364C9134C}" type="presParOf" srcId="{31E7B208-9E00-4552-B3D9-8B81BA374198}" destId="{DB18B8F2-D611-4838-BE14-0E9B94B93996}" srcOrd="2" destOrd="0" presId="urn:microsoft.com/office/officeart/2005/8/layout/orgChart1"/>
    <dgm:cxn modelId="{4A72C9D3-F443-4393-B814-C37759684EF2}" type="presParOf" srcId="{21934431-2731-4727-95AF-5A3ABA62319B}" destId="{987E6B7F-52A7-4910-A124-92AC796FF2EB}" srcOrd="4" destOrd="0" presId="urn:microsoft.com/office/officeart/2005/8/layout/orgChart1"/>
    <dgm:cxn modelId="{8E0597D4-3EF8-47B5-BE0C-7B49D5B2719D}" type="presParOf" srcId="{21934431-2731-4727-95AF-5A3ABA62319B}" destId="{65F121B4-B38D-4912-867B-1530D4C56823}" srcOrd="5" destOrd="0" presId="urn:microsoft.com/office/officeart/2005/8/layout/orgChart1"/>
    <dgm:cxn modelId="{824B9E6C-8FDE-4D37-BAF5-F75918F2751F}" type="presParOf" srcId="{65F121B4-B38D-4912-867B-1530D4C56823}" destId="{3FEAE11F-753B-4A19-81D5-49AF9ED215B7}" srcOrd="0" destOrd="0" presId="urn:microsoft.com/office/officeart/2005/8/layout/orgChart1"/>
    <dgm:cxn modelId="{CE530BB4-44B2-4314-9D9B-61418CC8065B}" type="presParOf" srcId="{3FEAE11F-753B-4A19-81D5-49AF9ED215B7}" destId="{6B5C9568-B468-4B48-BBC2-10D7D731A159}" srcOrd="0" destOrd="0" presId="urn:microsoft.com/office/officeart/2005/8/layout/orgChart1"/>
    <dgm:cxn modelId="{26F0A917-DE7C-4A8D-890E-04CBA45683A8}" type="presParOf" srcId="{3FEAE11F-753B-4A19-81D5-49AF9ED215B7}" destId="{1307BE80-74A4-4782-8827-A88224E0BEAE}" srcOrd="1" destOrd="0" presId="urn:microsoft.com/office/officeart/2005/8/layout/orgChart1"/>
    <dgm:cxn modelId="{277A0392-CA94-4E7E-9D5A-F3673BA84867}" type="presParOf" srcId="{65F121B4-B38D-4912-867B-1530D4C56823}" destId="{8C8195E8-4F20-4D37-AF56-B9799428142C}" srcOrd="1" destOrd="0" presId="urn:microsoft.com/office/officeart/2005/8/layout/orgChart1"/>
    <dgm:cxn modelId="{A3531620-4D01-4196-97DF-1BB59547CF8C}" type="presParOf" srcId="{65F121B4-B38D-4912-867B-1530D4C56823}" destId="{04CCB5A5-A613-4A08-A7C6-5936ABD1646A}" srcOrd="2" destOrd="0" presId="urn:microsoft.com/office/officeart/2005/8/layout/orgChart1"/>
    <dgm:cxn modelId="{E08BC75A-2A79-4298-BA41-596C7BA5C9F8}" type="presParOf" srcId="{58834BD8-90AB-41FB-9B0B-DFD9F7882278}" destId="{838CADDA-801A-461C-977C-69FB899A9FEA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8773A-39BA-4DF9-BAB0-77FBE07B4A9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4963C4-B4E8-4234-B8E5-74E824B19C48}">
      <dgm:prSet phldrT="[Текст]"/>
      <dgm:spPr/>
      <dgm:t>
        <a:bodyPr/>
        <a:lstStyle/>
        <a:p>
          <a:r>
            <a:rPr lang="ru-RU" dirty="0" smtClean="0"/>
            <a:t>Физкультурный досуг способствует воспитанию:</a:t>
          </a:r>
          <a:endParaRPr lang="ru-RU" dirty="0"/>
        </a:p>
      </dgm:t>
    </dgm:pt>
    <dgm:pt modelId="{D698C8A3-DCED-4537-9CB7-BA91A559490F}" type="parTrans" cxnId="{925C0BB2-9378-4DD2-B785-CF84CCD6E1DB}">
      <dgm:prSet/>
      <dgm:spPr/>
      <dgm:t>
        <a:bodyPr/>
        <a:lstStyle/>
        <a:p>
          <a:endParaRPr lang="ru-RU"/>
        </a:p>
      </dgm:t>
    </dgm:pt>
    <dgm:pt modelId="{C38354A4-A3AA-4B7C-BF6F-B81F4184859A}" type="sibTrans" cxnId="{925C0BB2-9378-4DD2-B785-CF84CCD6E1DB}">
      <dgm:prSet/>
      <dgm:spPr/>
      <dgm:t>
        <a:bodyPr/>
        <a:lstStyle/>
        <a:p>
          <a:endParaRPr lang="ru-RU"/>
        </a:p>
      </dgm:t>
    </dgm:pt>
    <dgm:pt modelId="{1AECEF2F-894A-4F4E-8ECE-C106CD30B81A}">
      <dgm:prSet phldrT="[Текст]"/>
      <dgm:spPr/>
      <dgm:t>
        <a:bodyPr/>
        <a:lstStyle/>
        <a:p>
          <a:r>
            <a:rPr lang="ru-RU" dirty="0" smtClean="0"/>
            <a:t>Чувства коллективизма</a:t>
          </a:r>
          <a:endParaRPr lang="ru-RU" dirty="0"/>
        </a:p>
      </dgm:t>
    </dgm:pt>
    <dgm:pt modelId="{6D79B60C-90CA-4FC6-A408-5586A10B4C3B}" type="parTrans" cxnId="{AE766782-DA9F-4F5E-8629-6EF61AD536AD}">
      <dgm:prSet/>
      <dgm:spPr/>
      <dgm:t>
        <a:bodyPr/>
        <a:lstStyle/>
        <a:p>
          <a:endParaRPr lang="ru-RU"/>
        </a:p>
      </dgm:t>
    </dgm:pt>
    <dgm:pt modelId="{BEC1982A-4F22-46A1-91A2-EA23CE511B6D}" type="sibTrans" cxnId="{AE766782-DA9F-4F5E-8629-6EF61AD536AD}">
      <dgm:prSet/>
      <dgm:spPr/>
      <dgm:t>
        <a:bodyPr/>
        <a:lstStyle/>
        <a:p>
          <a:endParaRPr lang="ru-RU"/>
        </a:p>
      </dgm:t>
    </dgm:pt>
    <dgm:pt modelId="{823AC32A-5920-437F-8434-BE914F80CD02}">
      <dgm:prSet phldrT="[Текст]"/>
      <dgm:spPr/>
      <dgm:t>
        <a:bodyPr/>
        <a:lstStyle/>
        <a:p>
          <a:r>
            <a:rPr lang="ru-RU" dirty="0" smtClean="0"/>
            <a:t>Товарищества</a:t>
          </a:r>
          <a:endParaRPr lang="ru-RU" dirty="0"/>
        </a:p>
      </dgm:t>
    </dgm:pt>
    <dgm:pt modelId="{88462954-BF78-4F6C-A2E1-8E1D2A460CA5}" type="parTrans" cxnId="{68B6A098-9150-4E07-9E84-2EAEBF8B5766}">
      <dgm:prSet/>
      <dgm:spPr/>
      <dgm:t>
        <a:bodyPr/>
        <a:lstStyle/>
        <a:p>
          <a:endParaRPr lang="ru-RU"/>
        </a:p>
      </dgm:t>
    </dgm:pt>
    <dgm:pt modelId="{7FBB839B-FF94-4851-B22B-EBD04573A366}" type="sibTrans" cxnId="{68B6A098-9150-4E07-9E84-2EAEBF8B5766}">
      <dgm:prSet/>
      <dgm:spPr/>
      <dgm:t>
        <a:bodyPr/>
        <a:lstStyle/>
        <a:p>
          <a:endParaRPr lang="ru-RU"/>
        </a:p>
      </dgm:t>
    </dgm:pt>
    <dgm:pt modelId="{B083AC55-6E3B-4B92-9859-215DF650567C}">
      <dgm:prSet/>
      <dgm:spPr/>
      <dgm:t>
        <a:bodyPr/>
        <a:lstStyle/>
        <a:p>
          <a:r>
            <a:rPr lang="ru-RU" dirty="0" smtClean="0"/>
            <a:t>Дружбы</a:t>
          </a:r>
          <a:endParaRPr lang="ru-RU" dirty="0"/>
        </a:p>
      </dgm:t>
    </dgm:pt>
    <dgm:pt modelId="{295D15BE-4205-4F58-BBB5-3062C99112F1}" type="parTrans" cxnId="{A97D296F-796A-494E-8970-AE73AE82AD2E}">
      <dgm:prSet/>
      <dgm:spPr/>
      <dgm:t>
        <a:bodyPr/>
        <a:lstStyle/>
        <a:p>
          <a:endParaRPr lang="ru-RU"/>
        </a:p>
      </dgm:t>
    </dgm:pt>
    <dgm:pt modelId="{F36BDA20-DD77-487E-871D-0A2118E69F4D}" type="sibTrans" cxnId="{A97D296F-796A-494E-8970-AE73AE82AD2E}">
      <dgm:prSet/>
      <dgm:spPr/>
      <dgm:t>
        <a:bodyPr/>
        <a:lstStyle/>
        <a:p>
          <a:endParaRPr lang="ru-RU"/>
        </a:p>
      </dgm:t>
    </dgm:pt>
    <dgm:pt modelId="{16760015-7553-492D-A358-6E0801CD7516}">
      <dgm:prSet/>
      <dgm:spPr/>
      <dgm:t>
        <a:bodyPr/>
        <a:lstStyle/>
        <a:p>
          <a:r>
            <a:rPr lang="ru-RU" dirty="0" smtClean="0"/>
            <a:t>Взаимопомощи</a:t>
          </a:r>
          <a:endParaRPr lang="ru-RU" dirty="0"/>
        </a:p>
      </dgm:t>
    </dgm:pt>
    <dgm:pt modelId="{56C01FAC-1AA8-4E6E-AE8B-5F9F4B2E21BE}" type="parTrans" cxnId="{926D27D0-12D9-40B8-B767-0BA79FF4DFD4}">
      <dgm:prSet/>
      <dgm:spPr/>
      <dgm:t>
        <a:bodyPr/>
        <a:lstStyle/>
        <a:p>
          <a:endParaRPr lang="ru-RU"/>
        </a:p>
      </dgm:t>
    </dgm:pt>
    <dgm:pt modelId="{975886E1-8647-497B-AA4D-B0FE0C1F053E}" type="sibTrans" cxnId="{926D27D0-12D9-40B8-B767-0BA79FF4DFD4}">
      <dgm:prSet/>
      <dgm:spPr/>
      <dgm:t>
        <a:bodyPr/>
        <a:lstStyle/>
        <a:p>
          <a:endParaRPr lang="ru-RU"/>
        </a:p>
      </dgm:t>
    </dgm:pt>
    <dgm:pt modelId="{EE17863F-FB95-4493-AA06-789721714B40}">
      <dgm:prSet/>
      <dgm:spPr/>
      <dgm:t>
        <a:bodyPr/>
        <a:lstStyle/>
        <a:p>
          <a:r>
            <a:rPr lang="ru-RU" dirty="0" smtClean="0"/>
            <a:t>Развивает: выдержку, внимание, целеустремленность, смелость, упорство.</a:t>
          </a:r>
          <a:endParaRPr lang="ru-RU" dirty="0"/>
        </a:p>
      </dgm:t>
    </dgm:pt>
    <dgm:pt modelId="{22AD663B-17B5-46C2-9939-F486F108725D}" type="parTrans" cxnId="{1D0CCE74-C580-4015-A023-32A75C55A7F3}">
      <dgm:prSet/>
      <dgm:spPr/>
      <dgm:t>
        <a:bodyPr/>
        <a:lstStyle/>
        <a:p>
          <a:endParaRPr lang="ru-RU"/>
        </a:p>
      </dgm:t>
    </dgm:pt>
    <dgm:pt modelId="{387A9100-7C77-4ED9-858B-26196D192577}" type="sibTrans" cxnId="{1D0CCE74-C580-4015-A023-32A75C55A7F3}">
      <dgm:prSet/>
      <dgm:spPr/>
      <dgm:t>
        <a:bodyPr/>
        <a:lstStyle/>
        <a:p>
          <a:endParaRPr lang="ru-RU"/>
        </a:p>
      </dgm:t>
    </dgm:pt>
    <dgm:pt modelId="{72D5FEBB-2381-4D1C-AB85-9BDC471AA68E}" type="pres">
      <dgm:prSet presAssocID="{4BE8773A-39BA-4DF9-BAB0-77FBE07B4A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A73514-D1CD-483E-8781-E691925F678C}" type="pres">
      <dgm:prSet presAssocID="{544963C4-B4E8-4234-B8E5-74E824B19C48}" presName="root" presStyleCnt="0"/>
      <dgm:spPr/>
    </dgm:pt>
    <dgm:pt modelId="{CB620087-25C6-45EB-B17C-876AD8A2DF0B}" type="pres">
      <dgm:prSet presAssocID="{544963C4-B4E8-4234-B8E5-74E824B19C48}" presName="rootComposite" presStyleCnt="0"/>
      <dgm:spPr/>
    </dgm:pt>
    <dgm:pt modelId="{9820EBAB-BD26-4938-B45F-B8D430CA596D}" type="pres">
      <dgm:prSet presAssocID="{544963C4-B4E8-4234-B8E5-74E824B19C48}" presName="rootText" presStyleLbl="node1" presStyleIdx="0" presStyleCnt="1" custScaleX="168315" custScaleY="76663"/>
      <dgm:spPr/>
      <dgm:t>
        <a:bodyPr/>
        <a:lstStyle/>
        <a:p>
          <a:endParaRPr lang="ru-RU"/>
        </a:p>
      </dgm:t>
    </dgm:pt>
    <dgm:pt modelId="{5B87646C-53D2-421F-AB82-82A41EF8DCEF}" type="pres">
      <dgm:prSet presAssocID="{544963C4-B4E8-4234-B8E5-74E824B19C48}" presName="rootConnector" presStyleLbl="node1" presStyleIdx="0" presStyleCnt="1"/>
      <dgm:spPr/>
      <dgm:t>
        <a:bodyPr/>
        <a:lstStyle/>
        <a:p>
          <a:endParaRPr lang="ru-RU"/>
        </a:p>
      </dgm:t>
    </dgm:pt>
    <dgm:pt modelId="{8CB0BDFE-A94B-40B4-920A-102E3BCF18F8}" type="pres">
      <dgm:prSet presAssocID="{544963C4-B4E8-4234-B8E5-74E824B19C48}" presName="childShape" presStyleCnt="0"/>
      <dgm:spPr/>
    </dgm:pt>
    <dgm:pt modelId="{3DF83D97-0BC8-4D76-9B0E-8857788680D8}" type="pres">
      <dgm:prSet presAssocID="{6D79B60C-90CA-4FC6-A408-5586A10B4C3B}" presName="Name13" presStyleLbl="parChTrans1D2" presStyleIdx="0" presStyleCnt="5"/>
      <dgm:spPr/>
      <dgm:t>
        <a:bodyPr/>
        <a:lstStyle/>
        <a:p>
          <a:endParaRPr lang="ru-RU"/>
        </a:p>
      </dgm:t>
    </dgm:pt>
    <dgm:pt modelId="{F74CCA48-01D7-47BB-8E13-E0B4F2300CA0}" type="pres">
      <dgm:prSet presAssocID="{1AECEF2F-894A-4F4E-8ECE-C106CD30B81A}" presName="childText" presStyleLbl="bgAcc1" presStyleIdx="0" presStyleCnt="5" custScaleX="82898" custScaleY="36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2CD61-BBD7-4814-8C6E-1E7D395436F0}" type="pres">
      <dgm:prSet presAssocID="{88462954-BF78-4F6C-A2E1-8E1D2A460CA5}" presName="Name13" presStyleLbl="parChTrans1D2" presStyleIdx="1" presStyleCnt="5"/>
      <dgm:spPr/>
      <dgm:t>
        <a:bodyPr/>
        <a:lstStyle/>
        <a:p>
          <a:endParaRPr lang="ru-RU"/>
        </a:p>
      </dgm:t>
    </dgm:pt>
    <dgm:pt modelId="{FA087FF2-A54C-43D3-AF79-4FE3EF3FFDCC}" type="pres">
      <dgm:prSet presAssocID="{823AC32A-5920-437F-8434-BE914F80CD02}" presName="childText" presStyleLbl="bgAcc1" presStyleIdx="1" presStyleCnt="5" custScaleX="82245" custScaleY="44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72D6A-1D4E-4D76-83AB-3A7718D6A8CE}" type="pres">
      <dgm:prSet presAssocID="{295D15BE-4205-4F58-BBB5-3062C99112F1}" presName="Name13" presStyleLbl="parChTrans1D2" presStyleIdx="2" presStyleCnt="5"/>
      <dgm:spPr/>
      <dgm:t>
        <a:bodyPr/>
        <a:lstStyle/>
        <a:p>
          <a:endParaRPr lang="ru-RU"/>
        </a:p>
      </dgm:t>
    </dgm:pt>
    <dgm:pt modelId="{B349D6B1-9395-4E82-A6C6-4C63C4BC34AA}" type="pres">
      <dgm:prSet presAssocID="{B083AC55-6E3B-4B92-9859-215DF650567C}" presName="childText" presStyleLbl="bgAcc1" presStyleIdx="2" presStyleCnt="5" custScaleX="82917" custScaleY="27582" custLinFactNeighborX="719" custLinFactNeighborY="1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1283D-8C57-46D1-9CC7-8AF1325BA048}" type="pres">
      <dgm:prSet presAssocID="{56C01FAC-1AA8-4E6E-AE8B-5F9F4B2E21BE}" presName="Name13" presStyleLbl="parChTrans1D2" presStyleIdx="3" presStyleCnt="5"/>
      <dgm:spPr/>
      <dgm:t>
        <a:bodyPr/>
        <a:lstStyle/>
        <a:p>
          <a:endParaRPr lang="ru-RU"/>
        </a:p>
      </dgm:t>
    </dgm:pt>
    <dgm:pt modelId="{842FC357-BF71-4BCA-AC11-4BC04C82458E}" type="pres">
      <dgm:prSet presAssocID="{16760015-7553-492D-A358-6E0801CD7516}" presName="childText" presStyleLbl="bgAcc1" presStyleIdx="3" presStyleCnt="5" custScaleX="82429" custScaleY="32038" custLinFactNeighborX="-384" custLinFactNeighborY="1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07EA3-EE0A-46C6-AC95-6B9202E70F70}" type="pres">
      <dgm:prSet presAssocID="{22AD663B-17B5-46C2-9939-F486F108725D}" presName="Name13" presStyleLbl="parChTrans1D2" presStyleIdx="4" presStyleCnt="5"/>
      <dgm:spPr/>
      <dgm:t>
        <a:bodyPr/>
        <a:lstStyle/>
        <a:p>
          <a:endParaRPr lang="ru-RU"/>
        </a:p>
      </dgm:t>
    </dgm:pt>
    <dgm:pt modelId="{4E652AE7-ABA2-41A6-AE6D-69F3D46F9467}" type="pres">
      <dgm:prSet presAssocID="{EE17863F-FB95-4493-AA06-789721714B40}" presName="childText" presStyleLbl="bgAcc1" presStyleIdx="4" presStyleCnt="5" custScaleX="125413" custScaleY="53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766782-DA9F-4F5E-8629-6EF61AD536AD}" srcId="{544963C4-B4E8-4234-B8E5-74E824B19C48}" destId="{1AECEF2F-894A-4F4E-8ECE-C106CD30B81A}" srcOrd="0" destOrd="0" parTransId="{6D79B60C-90CA-4FC6-A408-5586A10B4C3B}" sibTransId="{BEC1982A-4F22-46A1-91A2-EA23CE511B6D}"/>
    <dgm:cxn modelId="{BB05B99B-1A15-401E-9C8A-E04C3C4DF4F6}" type="presOf" srcId="{544963C4-B4E8-4234-B8E5-74E824B19C48}" destId="{5B87646C-53D2-421F-AB82-82A41EF8DCEF}" srcOrd="1" destOrd="0" presId="urn:microsoft.com/office/officeart/2005/8/layout/hierarchy3"/>
    <dgm:cxn modelId="{CC5D2307-842A-4E0C-99ED-BDAA8FAB7FCA}" type="presOf" srcId="{4BE8773A-39BA-4DF9-BAB0-77FBE07B4A9A}" destId="{72D5FEBB-2381-4D1C-AB85-9BDC471AA68E}" srcOrd="0" destOrd="0" presId="urn:microsoft.com/office/officeart/2005/8/layout/hierarchy3"/>
    <dgm:cxn modelId="{1CC732C2-5D92-4B38-8B60-D5EA1DEC0314}" type="presOf" srcId="{544963C4-B4E8-4234-B8E5-74E824B19C48}" destId="{9820EBAB-BD26-4938-B45F-B8D430CA596D}" srcOrd="0" destOrd="0" presId="urn:microsoft.com/office/officeart/2005/8/layout/hierarchy3"/>
    <dgm:cxn modelId="{68B6A098-9150-4E07-9E84-2EAEBF8B5766}" srcId="{544963C4-B4E8-4234-B8E5-74E824B19C48}" destId="{823AC32A-5920-437F-8434-BE914F80CD02}" srcOrd="1" destOrd="0" parTransId="{88462954-BF78-4F6C-A2E1-8E1D2A460CA5}" sibTransId="{7FBB839B-FF94-4851-B22B-EBD04573A366}"/>
    <dgm:cxn modelId="{5474E787-B59C-4B9A-91B8-2E497944F560}" type="presOf" srcId="{823AC32A-5920-437F-8434-BE914F80CD02}" destId="{FA087FF2-A54C-43D3-AF79-4FE3EF3FFDCC}" srcOrd="0" destOrd="0" presId="urn:microsoft.com/office/officeart/2005/8/layout/hierarchy3"/>
    <dgm:cxn modelId="{4C76EBBC-1768-48AE-B521-3F119DA9357C}" type="presOf" srcId="{88462954-BF78-4F6C-A2E1-8E1D2A460CA5}" destId="{8C62CD61-BBD7-4814-8C6E-1E7D395436F0}" srcOrd="0" destOrd="0" presId="urn:microsoft.com/office/officeart/2005/8/layout/hierarchy3"/>
    <dgm:cxn modelId="{925C0BB2-9378-4DD2-B785-CF84CCD6E1DB}" srcId="{4BE8773A-39BA-4DF9-BAB0-77FBE07B4A9A}" destId="{544963C4-B4E8-4234-B8E5-74E824B19C48}" srcOrd="0" destOrd="0" parTransId="{D698C8A3-DCED-4537-9CB7-BA91A559490F}" sibTransId="{C38354A4-A3AA-4B7C-BF6F-B81F4184859A}"/>
    <dgm:cxn modelId="{926D27D0-12D9-40B8-B767-0BA79FF4DFD4}" srcId="{544963C4-B4E8-4234-B8E5-74E824B19C48}" destId="{16760015-7553-492D-A358-6E0801CD7516}" srcOrd="3" destOrd="0" parTransId="{56C01FAC-1AA8-4E6E-AE8B-5F9F4B2E21BE}" sibTransId="{975886E1-8647-497B-AA4D-B0FE0C1F053E}"/>
    <dgm:cxn modelId="{7AC284B7-4210-441D-882D-810B6D83E561}" type="presOf" srcId="{1AECEF2F-894A-4F4E-8ECE-C106CD30B81A}" destId="{F74CCA48-01D7-47BB-8E13-E0B4F2300CA0}" srcOrd="0" destOrd="0" presId="urn:microsoft.com/office/officeart/2005/8/layout/hierarchy3"/>
    <dgm:cxn modelId="{A97D296F-796A-494E-8970-AE73AE82AD2E}" srcId="{544963C4-B4E8-4234-B8E5-74E824B19C48}" destId="{B083AC55-6E3B-4B92-9859-215DF650567C}" srcOrd="2" destOrd="0" parTransId="{295D15BE-4205-4F58-BBB5-3062C99112F1}" sibTransId="{F36BDA20-DD77-487E-871D-0A2118E69F4D}"/>
    <dgm:cxn modelId="{1D0CCE74-C580-4015-A023-32A75C55A7F3}" srcId="{544963C4-B4E8-4234-B8E5-74E824B19C48}" destId="{EE17863F-FB95-4493-AA06-789721714B40}" srcOrd="4" destOrd="0" parTransId="{22AD663B-17B5-46C2-9939-F486F108725D}" sibTransId="{387A9100-7C77-4ED9-858B-26196D192577}"/>
    <dgm:cxn modelId="{A0EF386F-83E2-4140-B1B1-1FFEEAD7E934}" type="presOf" srcId="{EE17863F-FB95-4493-AA06-789721714B40}" destId="{4E652AE7-ABA2-41A6-AE6D-69F3D46F9467}" srcOrd="0" destOrd="0" presId="urn:microsoft.com/office/officeart/2005/8/layout/hierarchy3"/>
    <dgm:cxn modelId="{911DF331-A55C-47A1-A349-28B215FE8AD6}" type="presOf" srcId="{295D15BE-4205-4F58-BBB5-3062C99112F1}" destId="{38D72D6A-1D4E-4D76-83AB-3A7718D6A8CE}" srcOrd="0" destOrd="0" presId="urn:microsoft.com/office/officeart/2005/8/layout/hierarchy3"/>
    <dgm:cxn modelId="{8C1E7045-E333-4ADD-B9B3-1BE29AE8E3E5}" type="presOf" srcId="{22AD663B-17B5-46C2-9939-F486F108725D}" destId="{E3B07EA3-EE0A-46C6-AC95-6B9202E70F70}" srcOrd="0" destOrd="0" presId="urn:microsoft.com/office/officeart/2005/8/layout/hierarchy3"/>
    <dgm:cxn modelId="{AF920585-9E44-4ED6-A09D-9E470F99540A}" type="presOf" srcId="{16760015-7553-492D-A358-6E0801CD7516}" destId="{842FC357-BF71-4BCA-AC11-4BC04C82458E}" srcOrd="0" destOrd="0" presId="urn:microsoft.com/office/officeart/2005/8/layout/hierarchy3"/>
    <dgm:cxn modelId="{ECF28ACA-52EB-445C-A79D-722E7EB85358}" type="presOf" srcId="{6D79B60C-90CA-4FC6-A408-5586A10B4C3B}" destId="{3DF83D97-0BC8-4D76-9B0E-8857788680D8}" srcOrd="0" destOrd="0" presId="urn:microsoft.com/office/officeart/2005/8/layout/hierarchy3"/>
    <dgm:cxn modelId="{7564ADFE-6A94-45F7-9327-8137EADF6D3E}" type="presOf" srcId="{B083AC55-6E3B-4B92-9859-215DF650567C}" destId="{B349D6B1-9395-4E82-A6C6-4C63C4BC34AA}" srcOrd="0" destOrd="0" presId="urn:microsoft.com/office/officeart/2005/8/layout/hierarchy3"/>
    <dgm:cxn modelId="{37BE872F-10B8-4E80-A449-688FC50AD9A6}" type="presOf" srcId="{56C01FAC-1AA8-4E6E-AE8B-5F9F4B2E21BE}" destId="{6571283D-8C57-46D1-9CC7-8AF1325BA048}" srcOrd="0" destOrd="0" presId="urn:microsoft.com/office/officeart/2005/8/layout/hierarchy3"/>
    <dgm:cxn modelId="{3313A2B8-71CF-48D4-87D2-364673D4BD8D}" type="presParOf" srcId="{72D5FEBB-2381-4D1C-AB85-9BDC471AA68E}" destId="{18A73514-D1CD-483E-8781-E691925F678C}" srcOrd="0" destOrd="0" presId="urn:microsoft.com/office/officeart/2005/8/layout/hierarchy3"/>
    <dgm:cxn modelId="{AE5A6497-C839-4F5B-8C68-98F3D4943340}" type="presParOf" srcId="{18A73514-D1CD-483E-8781-E691925F678C}" destId="{CB620087-25C6-45EB-B17C-876AD8A2DF0B}" srcOrd="0" destOrd="0" presId="urn:microsoft.com/office/officeart/2005/8/layout/hierarchy3"/>
    <dgm:cxn modelId="{129032A3-9923-4FA8-A90A-77C2AE64E58B}" type="presParOf" srcId="{CB620087-25C6-45EB-B17C-876AD8A2DF0B}" destId="{9820EBAB-BD26-4938-B45F-B8D430CA596D}" srcOrd="0" destOrd="0" presId="urn:microsoft.com/office/officeart/2005/8/layout/hierarchy3"/>
    <dgm:cxn modelId="{3ABBA7E2-C798-4E75-A7F4-15A71DE5FBFB}" type="presParOf" srcId="{CB620087-25C6-45EB-B17C-876AD8A2DF0B}" destId="{5B87646C-53D2-421F-AB82-82A41EF8DCEF}" srcOrd="1" destOrd="0" presId="urn:microsoft.com/office/officeart/2005/8/layout/hierarchy3"/>
    <dgm:cxn modelId="{F603C136-F5DD-4388-A8A3-C07363D7D75F}" type="presParOf" srcId="{18A73514-D1CD-483E-8781-E691925F678C}" destId="{8CB0BDFE-A94B-40B4-920A-102E3BCF18F8}" srcOrd="1" destOrd="0" presId="urn:microsoft.com/office/officeart/2005/8/layout/hierarchy3"/>
    <dgm:cxn modelId="{8ECF8CAB-E3B5-4E0D-85B2-F7B497DD661C}" type="presParOf" srcId="{8CB0BDFE-A94B-40B4-920A-102E3BCF18F8}" destId="{3DF83D97-0BC8-4D76-9B0E-8857788680D8}" srcOrd="0" destOrd="0" presId="urn:microsoft.com/office/officeart/2005/8/layout/hierarchy3"/>
    <dgm:cxn modelId="{9DE0F51E-BBB2-4397-9E9D-60A7FF3E1349}" type="presParOf" srcId="{8CB0BDFE-A94B-40B4-920A-102E3BCF18F8}" destId="{F74CCA48-01D7-47BB-8E13-E0B4F2300CA0}" srcOrd="1" destOrd="0" presId="urn:microsoft.com/office/officeart/2005/8/layout/hierarchy3"/>
    <dgm:cxn modelId="{53A22F38-66C7-489A-9794-6BACCF279090}" type="presParOf" srcId="{8CB0BDFE-A94B-40B4-920A-102E3BCF18F8}" destId="{8C62CD61-BBD7-4814-8C6E-1E7D395436F0}" srcOrd="2" destOrd="0" presId="urn:microsoft.com/office/officeart/2005/8/layout/hierarchy3"/>
    <dgm:cxn modelId="{6530716F-F476-49E1-91B4-AADBDAFFECA5}" type="presParOf" srcId="{8CB0BDFE-A94B-40B4-920A-102E3BCF18F8}" destId="{FA087FF2-A54C-43D3-AF79-4FE3EF3FFDCC}" srcOrd="3" destOrd="0" presId="urn:microsoft.com/office/officeart/2005/8/layout/hierarchy3"/>
    <dgm:cxn modelId="{5A3C2958-C27E-46B3-BD32-0B57816B61C5}" type="presParOf" srcId="{8CB0BDFE-A94B-40B4-920A-102E3BCF18F8}" destId="{38D72D6A-1D4E-4D76-83AB-3A7718D6A8CE}" srcOrd="4" destOrd="0" presId="urn:microsoft.com/office/officeart/2005/8/layout/hierarchy3"/>
    <dgm:cxn modelId="{836295D7-1746-4D34-819B-5BD5783BCFEA}" type="presParOf" srcId="{8CB0BDFE-A94B-40B4-920A-102E3BCF18F8}" destId="{B349D6B1-9395-4E82-A6C6-4C63C4BC34AA}" srcOrd="5" destOrd="0" presId="urn:microsoft.com/office/officeart/2005/8/layout/hierarchy3"/>
    <dgm:cxn modelId="{B74F746E-674D-422D-A866-B7627D6EE126}" type="presParOf" srcId="{8CB0BDFE-A94B-40B4-920A-102E3BCF18F8}" destId="{6571283D-8C57-46D1-9CC7-8AF1325BA048}" srcOrd="6" destOrd="0" presId="urn:microsoft.com/office/officeart/2005/8/layout/hierarchy3"/>
    <dgm:cxn modelId="{6C3E097F-A806-4F3B-9111-20DA38094BB8}" type="presParOf" srcId="{8CB0BDFE-A94B-40B4-920A-102E3BCF18F8}" destId="{842FC357-BF71-4BCA-AC11-4BC04C82458E}" srcOrd="7" destOrd="0" presId="urn:microsoft.com/office/officeart/2005/8/layout/hierarchy3"/>
    <dgm:cxn modelId="{67E49D9E-0AE2-4ACB-9990-05E312B23854}" type="presParOf" srcId="{8CB0BDFE-A94B-40B4-920A-102E3BCF18F8}" destId="{E3B07EA3-EE0A-46C6-AC95-6B9202E70F70}" srcOrd="8" destOrd="0" presId="urn:microsoft.com/office/officeart/2005/8/layout/hierarchy3"/>
    <dgm:cxn modelId="{AFCCCC21-D3D4-4EB2-B1B2-8E3BE8AEF09E}" type="presParOf" srcId="{8CB0BDFE-A94B-40B4-920A-102E3BCF18F8}" destId="{4E652AE7-ABA2-41A6-AE6D-69F3D46F9467}" srcOrd="9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0FFBF8-4B47-42CA-B653-C8E059CD9F2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92B979-CBAD-4AA4-8984-3E72BE64DE3D}">
      <dgm:prSet phldrT="[Текст]"/>
      <dgm:spPr/>
      <dgm:t>
        <a:bodyPr/>
        <a:lstStyle/>
        <a:p>
          <a:r>
            <a:rPr lang="ru-RU" b="1" i="1" dirty="0" smtClean="0"/>
            <a:t>Длительность физкультурного досуга</a:t>
          </a:r>
          <a:endParaRPr lang="ru-RU" b="1" i="1" dirty="0"/>
        </a:p>
      </dgm:t>
    </dgm:pt>
    <dgm:pt modelId="{77B27DF8-6F4C-4C4D-A3C4-F41C0EACA908}" type="parTrans" cxnId="{D1EA5A2C-A03B-4F73-98A8-5C1022C91F92}">
      <dgm:prSet/>
      <dgm:spPr/>
      <dgm:t>
        <a:bodyPr/>
        <a:lstStyle/>
        <a:p>
          <a:endParaRPr lang="ru-RU"/>
        </a:p>
      </dgm:t>
    </dgm:pt>
    <dgm:pt modelId="{5EF26E23-F959-40E0-83F9-D1C342F9DCF1}" type="sibTrans" cxnId="{D1EA5A2C-A03B-4F73-98A8-5C1022C91F92}">
      <dgm:prSet/>
      <dgm:spPr/>
      <dgm:t>
        <a:bodyPr/>
        <a:lstStyle/>
        <a:p>
          <a:endParaRPr lang="ru-RU"/>
        </a:p>
      </dgm:t>
    </dgm:pt>
    <dgm:pt modelId="{71033461-D5ED-4096-AF25-D0A5985F6654}">
      <dgm:prSet phldrT="[Текст]"/>
      <dgm:spPr/>
      <dgm:t>
        <a:bodyPr/>
        <a:lstStyle/>
        <a:p>
          <a:r>
            <a:rPr lang="ru-RU" dirty="0" smtClean="0"/>
            <a:t>Младшая и средняя группа</a:t>
          </a:r>
          <a:endParaRPr lang="ru-RU" dirty="0"/>
        </a:p>
      </dgm:t>
    </dgm:pt>
    <dgm:pt modelId="{2148D0B4-C81F-41DC-9DDA-FC570F1773DD}" type="parTrans" cxnId="{66B37F19-02E2-4A55-8D8E-AF51B06F7F3D}">
      <dgm:prSet/>
      <dgm:spPr/>
      <dgm:t>
        <a:bodyPr/>
        <a:lstStyle/>
        <a:p>
          <a:endParaRPr lang="ru-RU"/>
        </a:p>
      </dgm:t>
    </dgm:pt>
    <dgm:pt modelId="{07B2750D-4E53-4AF6-B77F-F20B482C7859}" type="sibTrans" cxnId="{66B37F19-02E2-4A55-8D8E-AF51B06F7F3D}">
      <dgm:prSet/>
      <dgm:spPr/>
      <dgm:t>
        <a:bodyPr/>
        <a:lstStyle/>
        <a:p>
          <a:endParaRPr lang="ru-RU"/>
        </a:p>
      </dgm:t>
    </dgm:pt>
    <dgm:pt modelId="{2A68ECE1-431D-4A2C-BFFC-B107F5103F57}">
      <dgm:prSet phldrT="[Текст]"/>
      <dgm:spPr/>
      <dgm:t>
        <a:bodyPr/>
        <a:lstStyle/>
        <a:p>
          <a:r>
            <a:rPr lang="ru-RU" dirty="0" smtClean="0"/>
            <a:t>20-30 минут</a:t>
          </a:r>
          <a:endParaRPr lang="ru-RU" dirty="0"/>
        </a:p>
      </dgm:t>
    </dgm:pt>
    <dgm:pt modelId="{CF70F21F-D4B3-418C-8432-67F584A89E96}" type="parTrans" cxnId="{AF75805F-6504-4120-A85B-7BEC41EF81E7}">
      <dgm:prSet/>
      <dgm:spPr/>
      <dgm:t>
        <a:bodyPr/>
        <a:lstStyle/>
        <a:p>
          <a:endParaRPr lang="ru-RU"/>
        </a:p>
      </dgm:t>
    </dgm:pt>
    <dgm:pt modelId="{DE323282-0284-4E68-A16B-98BE0735D176}" type="sibTrans" cxnId="{AF75805F-6504-4120-A85B-7BEC41EF81E7}">
      <dgm:prSet/>
      <dgm:spPr/>
      <dgm:t>
        <a:bodyPr/>
        <a:lstStyle/>
        <a:p>
          <a:endParaRPr lang="ru-RU"/>
        </a:p>
      </dgm:t>
    </dgm:pt>
    <dgm:pt modelId="{E164BEC1-010F-404A-89DC-D5687A53044D}">
      <dgm:prSet phldrT="[Текст]"/>
      <dgm:spPr/>
      <dgm:t>
        <a:bodyPr/>
        <a:lstStyle/>
        <a:p>
          <a:r>
            <a:rPr lang="ru-RU" dirty="0" smtClean="0"/>
            <a:t>Старшая группа</a:t>
          </a:r>
          <a:endParaRPr lang="ru-RU" dirty="0"/>
        </a:p>
      </dgm:t>
    </dgm:pt>
    <dgm:pt modelId="{204790FB-0CC3-4E37-9B5D-321C4C4406A2}" type="parTrans" cxnId="{BD37B903-7C52-416C-890E-45DF41C3248F}">
      <dgm:prSet/>
      <dgm:spPr/>
      <dgm:t>
        <a:bodyPr/>
        <a:lstStyle/>
        <a:p>
          <a:endParaRPr lang="ru-RU"/>
        </a:p>
      </dgm:t>
    </dgm:pt>
    <dgm:pt modelId="{ED508218-CA82-48F0-AC2F-B14958E4E96D}" type="sibTrans" cxnId="{BD37B903-7C52-416C-890E-45DF41C3248F}">
      <dgm:prSet/>
      <dgm:spPr/>
      <dgm:t>
        <a:bodyPr/>
        <a:lstStyle/>
        <a:p>
          <a:endParaRPr lang="ru-RU"/>
        </a:p>
      </dgm:t>
    </dgm:pt>
    <dgm:pt modelId="{B6689DC3-57A3-4C09-850F-B211CD86841A}">
      <dgm:prSet phldrT="[Текст]"/>
      <dgm:spPr/>
      <dgm:t>
        <a:bodyPr/>
        <a:lstStyle/>
        <a:p>
          <a:r>
            <a:rPr lang="ru-RU" dirty="0" smtClean="0"/>
            <a:t>35-40 минут</a:t>
          </a:r>
          <a:endParaRPr lang="ru-RU" dirty="0"/>
        </a:p>
      </dgm:t>
    </dgm:pt>
    <dgm:pt modelId="{46ADA718-99B3-452D-BBC2-FF7E408E87C3}" type="parTrans" cxnId="{AB5F37CF-B9C7-4BFC-A561-B2F125A3CD0C}">
      <dgm:prSet/>
      <dgm:spPr/>
      <dgm:t>
        <a:bodyPr/>
        <a:lstStyle/>
        <a:p>
          <a:endParaRPr lang="ru-RU"/>
        </a:p>
      </dgm:t>
    </dgm:pt>
    <dgm:pt modelId="{633E29BF-48E6-4752-894F-EE3A9A730BF2}" type="sibTrans" cxnId="{AB5F37CF-B9C7-4BFC-A561-B2F125A3CD0C}">
      <dgm:prSet/>
      <dgm:spPr/>
      <dgm:t>
        <a:bodyPr/>
        <a:lstStyle/>
        <a:p>
          <a:endParaRPr lang="ru-RU"/>
        </a:p>
      </dgm:t>
    </dgm:pt>
    <dgm:pt modelId="{9BD4BC66-C639-44B0-A063-9CB9CE50E260}" type="pres">
      <dgm:prSet presAssocID="{210FFBF8-4B47-42CA-B653-C8E059CD9F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90C10-435A-41B3-8E22-DCED86387B4C}" type="pres">
      <dgm:prSet presAssocID="{FC92B979-CBAD-4AA4-8984-3E72BE64DE3D}" presName="hierRoot1" presStyleCnt="0"/>
      <dgm:spPr/>
    </dgm:pt>
    <dgm:pt modelId="{ED3F1869-8DE0-4310-B95C-9ADCBD7AA8FC}" type="pres">
      <dgm:prSet presAssocID="{FC92B979-CBAD-4AA4-8984-3E72BE64DE3D}" presName="composite" presStyleCnt="0"/>
      <dgm:spPr/>
    </dgm:pt>
    <dgm:pt modelId="{0083E48D-B0A0-448D-B58A-BE2B866C7E3F}" type="pres">
      <dgm:prSet presAssocID="{FC92B979-CBAD-4AA4-8984-3E72BE64DE3D}" presName="background" presStyleLbl="node0" presStyleIdx="0" presStyleCnt="1"/>
      <dgm:spPr/>
    </dgm:pt>
    <dgm:pt modelId="{D8EBAD1F-6EA8-44C3-9BE0-7E5F475CC6A2}" type="pres">
      <dgm:prSet presAssocID="{FC92B979-CBAD-4AA4-8984-3E72BE64DE3D}" presName="text" presStyleLbl="fgAcc0" presStyleIdx="0" presStyleCnt="1" custScaleX="146238" custScaleY="69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C12E06-46A3-4CD8-850E-009DB3D3343F}" type="pres">
      <dgm:prSet presAssocID="{FC92B979-CBAD-4AA4-8984-3E72BE64DE3D}" presName="hierChild2" presStyleCnt="0"/>
      <dgm:spPr/>
    </dgm:pt>
    <dgm:pt modelId="{C0558F93-0F36-42AE-8838-51311DF620B4}" type="pres">
      <dgm:prSet presAssocID="{2148D0B4-C81F-41DC-9DDA-FC570F1773D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0611D8F-2A1D-4B9E-8546-FB598C9F8C30}" type="pres">
      <dgm:prSet presAssocID="{71033461-D5ED-4096-AF25-D0A5985F6654}" presName="hierRoot2" presStyleCnt="0"/>
      <dgm:spPr/>
    </dgm:pt>
    <dgm:pt modelId="{0507EAE1-6E8A-4C19-993A-1A7AB150F88F}" type="pres">
      <dgm:prSet presAssocID="{71033461-D5ED-4096-AF25-D0A5985F6654}" presName="composite2" presStyleCnt="0"/>
      <dgm:spPr/>
    </dgm:pt>
    <dgm:pt modelId="{57B21383-6D8C-45C0-BD5F-727E0140CA2E}" type="pres">
      <dgm:prSet presAssocID="{71033461-D5ED-4096-AF25-D0A5985F6654}" presName="background2" presStyleLbl="node2" presStyleIdx="0" presStyleCnt="2"/>
      <dgm:spPr/>
    </dgm:pt>
    <dgm:pt modelId="{D81D8567-D69D-4121-AB79-FDECD9C37DC7}" type="pres">
      <dgm:prSet presAssocID="{71033461-D5ED-4096-AF25-D0A5985F665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380571-5765-4007-A2B9-BCC350D06950}" type="pres">
      <dgm:prSet presAssocID="{71033461-D5ED-4096-AF25-D0A5985F6654}" presName="hierChild3" presStyleCnt="0"/>
      <dgm:spPr/>
    </dgm:pt>
    <dgm:pt modelId="{918B570D-1E36-46B5-B46E-E4837A73EC4A}" type="pres">
      <dgm:prSet presAssocID="{CF70F21F-D4B3-418C-8432-67F584A89E96}" presName="Name17" presStyleLbl="parChTrans1D3" presStyleIdx="0" presStyleCnt="2"/>
      <dgm:spPr/>
      <dgm:t>
        <a:bodyPr/>
        <a:lstStyle/>
        <a:p>
          <a:endParaRPr lang="ru-RU"/>
        </a:p>
      </dgm:t>
    </dgm:pt>
    <dgm:pt modelId="{B26211E8-93F6-4762-8079-2D1C6B0C01CB}" type="pres">
      <dgm:prSet presAssocID="{2A68ECE1-431D-4A2C-BFFC-B107F5103F57}" presName="hierRoot3" presStyleCnt="0"/>
      <dgm:spPr/>
    </dgm:pt>
    <dgm:pt modelId="{D27F7357-5F15-4B65-911E-C3B0155B1AD5}" type="pres">
      <dgm:prSet presAssocID="{2A68ECE1-431D-4A2C-BFFC-B107F5103F57}" presName="composite3" presStyleCnt="0"/>
      <dgm:spPr/>
    </dgm:pt>
    <dgm:pt modelId="{E49CAE7C-96D5-4B8B-8824-9A9EA05BFDF3}" type="pres">
      <dgm:prSet presAssocID="{2A68ECE1-431D-4A2C-BFFC-B107F5103F57}" presName="background3" presStyleLbl="node3" presStyleIdx="0" presStyleCnt="2"/>
      <dgm:spPr/>
    </dgm:pt>
    <dgm:pt modelId="{C1C13EA3-129F-41B4-B104-F8C6D677495F}" type="pres">
      <dgm:prSet presAssocID="{2A68ECE1-431D-4A2C-BFFC-B107F5103F57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B1692C-2653-455A-99AB-402BA9A4AFF1}" type="pres">
      <dgm:prSet presAssocID="{2A68ECE1-431D-4A2C-BFFC-B107F5103F57}" presName="hierChild4" presStyleCnt="0"/>
      <dgm:spPr/>
    </dgm:pt>
    <dgm:pt modelId="{CD6A1D47-B500-4BF9-9CB4-87E32B24D28F}" type="pres">
      <dgm:prSet presAssocID="{204790FB-0CC3-4E37-9B5D-321C4C4406A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78F509A-7CD4-491F-9C56-C1D97C630A76}" type="pres">
      <dgm:prSet presAssocID="{E164BEC1-010F-404A-89DC-D5687A53044D}" presName="hierRoot2" presStyleCnt="0"/>
      <dgm:spPr/>
    </dgm:pt>
    <dgm:pt modelId="{FC071C78-1BB3-44E5-9B45-F9ADC6F5CBDA}" type="pres">
      <dgm:prSet presAssocID="{E164BEC1-010F-404A-89DC-D5687A53044D}" presName="composite2" presStyleCnt="0"/>
      <dgm:spPr/>
    </dgm:pt>
    <dgm:pt modelId="{84410964-844F-4CE9-B6D8-2BCDC4F8D3B1}" type="pres">
      <dgm:prSet presAssocID="{E164BEC1-010F-404A-89DC-D5687A53044D}" presName="background2" presStyleLbl="node2" presStyleIdx="1" presStyleCnt="2"/>
      <dgm:spPr/>
    </dgm:pt>
    <dgm:pt modelId="{39867C9F-91A2-43AC-8E62-7202CA5277EE}" type="pres">
      <dgm:prSet presAssocID="{E164BEC1-010F-404A-89DC-D5687A53044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C543BD-74AD-4197-A629-5A86356E0D82}" type="pres">
      <dgm:prSet presAssocID="{E164BEC1-010F-404A-89DC-D5687A53044D}" presName="hierChild3" presStyleCnt="0"/>
      <dgm:spPr/>
    </dgm:pt>
    <dgm:pt modelId="{212F82CB-7AA9-423C-81F3-EE19BEE427A6}" type="pres">
      <dgm:prSet presAssocID="{46ADA718-99B3-452D-BBC2-FF7E408E87C3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3C12EC0-760E-46F6-9BE2-650A2C332280}" type="pres">
      <dgm:prSet presAssocID="{B6689DC3-57A3-4C09-850F-B211CD86841A}" presName="hierRoot3" presStyleCnt="0"/>
      <dgm:spPr/>
    </dgm:pt>
    <dgm:pt modelId="{AB2E3FDE-F00F-4FEB-885B-37546C6963D7}" type="pres">
      <dgm:prSet presAssocID="{B6689DC3-57A3-4C09-850F-B211CD86841A}" presName="composite3" presStyleCnt="0"/>
      <dgm:spPr/>
    </dgm:pt>
    <dgm:pt modelId="{A248425A-4351-4CE4-B50A-501BC7294A31}" type="pres">
      <dgm:prSet presAssocID="{B6689DC3-57A3-4C09-850F-B211CD86841A}" presName="background3" presStyleLbl="node3" presStyleIdx="1" presStyleCnt="2"/>
      <dgm:spPr/>
    </dgm:pt>
    <dgm:pt modelId="{29FBC124-DA1F-4247-A274-4AC450C2A0E1}" type="pres">
      <dgm:prSet presAssocID="{B6689DC3-57A3-4C09-850F-B211CD86841A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7BEF2-9011-4C23-9D6E-19517B660B88}" type="pres">
      <dgm:prSet presAssocID="{B6689DC3-57A3-4C09-850F-B211CD86841A}" presName="hierChild4" presStyleCnt="0"/>
      <dgm:spPr/>
    </dgm:pt>
  </dgm:ptLst>
  <dgm:cxnLst>
    <dgm:cxn modelId="{BD37B903-7C52-416C-890E-45DF41C3248F}" srcId="{FC92B979-CBAD-4AA4-8984-3E72BE64DE3D}" destId="{E164BEC1-010F-404A-89DC-D5687A53044D}" srcOrd="1" destOrd="0" parTransId="{204790FB-0CC3-4E37-9B5D-321C4C4406A2}" sibTransId="{ED508218-CA82-48F0-AC2F-B14958E4E96D}"/>
    <dgm:cxn modelId="{BCF9C845-6E98-4244-9A6E-0FF831D76D65}" type="presOf" srcId="{46ADA718-99B3-452D-BBC2-FF7E408E87C3}" destId="{212F82CB-7AA9-423C-81F3-EE19BEE427A6}" srcOrd="0" destOrd="0" presId="urn:microsoft.com/office/officeart/2005/8/layout/hierarchy1"/>
    <dgm:cxn modelId="{AF75805F-6504-4120-A85B-7BEC41EF81E7}" srcId="{71033461-D5ED-4096-AF25-D0A5985F6654}" destId="{2A68ECE1-431D-4A2C-BFFC-B107F5103F57}" srcOrd="0" destOrd="0" parTransId="{CF70F21F-D4B3-418C-8432-67F584A89E96}" sibTransId="{DE323282-0284-4E68-A16B-98BE0735D176}"/>
    <dgm:cxn modelId="{9864E461-8CB3-4CB3-A689-AC25DC0BD140}" type="presOf" srcId="{2148D0B4-C81F-41DC-9DDA-FC570F1773DD}" destId="{C0558F93-0F36-42AE-8838-51311DF620B4}" srcOrd="0" destOrd="0" presId="urn:microsoft.com/office/officeart/2005/8/layout/hierarchy1"/>
    <dgm:cxn modelId="{D1EA5A2C-A03B-4F73-98A8-5C1022C91F92}" srcId="{210FFBF8-4B47-42CA-B653-C8E059CD9F2F}" destId="{FC92B979-CBAD-4AA4-8984-3E72BE64DE3D}" srcOrd="0" destOrd="0" parTransId="{77B27DF8-6F4C-4C4D-A3C4-F41C0EACA908}" sibTransId="{5EF26E23-F959-40E0-83F9-D1C342F9DCF1}"/>
    <dgm:cxn modelId="{76D466B4-DE83-4D9A-A9AD-98FED78FE9E5}" type="presOf" srcId="{204790FB-0CC3-4E37-9B5D-321C4C4406A2}" destId="{CD6A1D47-B500-4BF9-9CB4-87E32B24D28F}" srcOrd="0" destOrd="0" presId="urn:microsoft.com/office/officeart/2005/8/layout/hierarchy1"/>
    <dgm:cxn modelId="{7FDC85C6-7C1A-4579-BD61-2CABFC3BCFF9}" type="presOf" srcId="{CF70F21F-D4B3-418C-8432-67F584A89E96}" destId="{918B570D-1E36-46B5-B46E-E4837A73EC4A}" srcOrd="0" destOrd="0" presId="urn:microsoft.com/office/officeart/2005/8/layout/hierarchy1"/>
    <dgm:cxn modelId="{4456FA85-7765-4095-BE29-28F052DDDC93}" type="presOf" srcId="{E164BEC1-010F-404A-89DC-D5687A53044D}" destId="{39867C9F-91A2-43AC-8E62-7202CA5277EE}" srcOrd="0" destOrd="0" presId="urn:microsoft.com/office/officeart/2005/8/layout/hierarchy1"/>
    <dgm:cxn modelId="{ABADF796-87ED-433C-8D7F-12502BC674F0}" type="presOf" srcId="{FC92B979-CBAD-4AA4-8984-3E72BE64DE3D}" destId="{D8EBAD1F-6EA8-44C3-9BE0-7E5F475CC6A2}" srcOrd="0" destOrd="0" presId="urn:microsoft.com/office/officeart/2005/8/layout/hierarchy1"/>
    <dgm:cxn modelId="{38692ADE-24C4-487E-A9ED-AF274E3A0856}" type="presOf" srcId="{210FFBF8-4B47-42CA-B653-C8E059CD9F2F}" destId="{9BD4BC66-C639-44B0-A063-9CB9CE50E260}" srcOrd="0" destOrd="0" presId="urn:microsoft.com/office/officeart/2005/8/layout/hierarchy1"/>
    <dgm:cxn modelId="{9BF7F082-5A3B-457B-8050-DD2E2333850D}" type="presOf" srcId="{71033461-D5ED-4096-AF25-D0A5985F6654}" destId="{D81D8567-D69D-4121-AB79-FDECD9C37DC7}" srcOrd="0" destOrd="0" presId="urn:microsoft.com/office/officeart/2005/8/layout/hierarchy1"/>
    <dgm:cxn modelId="{0A627F47-BC5E-4939-9701-9F2625998CB9}" type="presOf" srcId="{B6689DC3-57A3-4C09-850F-B211CD86841A}" destId="{29FBC124-DA1F-4247-A274-4AC450C2A0E1}" srcOrd="0" destOrd="0" presId="urn:microsoft.com/office/officeart/2005/8/layout/hierarchy1"/>
    <dgm:cxn modelId="{AB5F37CF-B9C7-4BFC-A561-B2F125A3CD0C}" srcId="{E164BEC1-010F-404A-89DC-D5687A53044D}" destId="{B6689DC3-57A3-4C09-850F-B211CD86841A}" srcOrd="0" destOrd="0" parTransId="{46ADA718-99B3-452D-BBC2-FF7E408E87C3}" sibTransId="{633E29BF-48E6-4752-894F-EE3A9A730BF2}"/>
    <dgm:cxn modelId="{DF679441-1666-4148-9F5C-567BC0D86DF8}" type="presOf" srcId="{2A68ECE1-431D-4A2C-BFFC-B107F5103F57}" destId="{C1C13EA3-129F-41B4-B104-F8C6D677495F}" srcOrd="0" destOrd="0" presId="urn:microsoft.com/office/officeart/2005/8/layout/hierarchy1"/>
    <dgm:cxn modelId="{66B37F19-02E2-4A55-8D8E-AF51B06F7F3D}" srcId="{FC92B979-CBAD-4AA4-8984-3E72BE64DE3D}" destId="{71033461-D5ED-4096-AF25-D0A5985F6654}" srcOrd="0" destOrd="0" parTransId="{2148D0B4-C81F-41DC-9DDA-FC570F1773DD}" sibTransId="{07B2750D-4E53-4AF6-B77F-F20B482C7859}"/>
    <dgm:cxn modelId="{D695B3AE-4AB5-4AF5-827E-89A5D160DF34}" type="presParOf" srcId="{9BD4BC66-C639-44B0-A063-9CB9CE50E260}" destId="{B2390C10-435A-41B3-8E22-DCED86387B4C}" srcOrd="0" destOrd="0" presId="urn:microsoft.com/office/officeart/2005/8/layout/hierarchy1"/>
    <dgm:cxn modelId="{0DC994F1-44DE-4F25-B36F-B71A99497146}" type="presParOf" srcId="{B2390C10-435A-41B3-8E22-DCED86387B4C}" destId="{ED3F1869-8DE0-4310-B95C-9ADCBD7AA8FC}" srcOrd="0" destOrd="0" presId="urn:microsoft.com/office/officeart/2005/8/layout/hierarchy1"/>
    <dgm:cxn modelId="{525DF010-DEB8-4820-8B8D-5FC0A110585B}" type="presParOf" srcId="{ED3F1869-8DE0-4310-B95C-9ADCBD7AA8FC}" destId="{0083E48D-B0A0-448D-B58A-BE2B866C7E3F}" srcOrd="0" destOrd="0" presId="urn:microsoft.com/office/officeart/2005/8/layout/hierarchy1"/>
    <dgm:cxn modelId="{5F2C0D06-7707-4C04-A74B-84FA9B8F9B65}" type="presParOf" srcId="{ED3F1869-8DE0-4310-B95C-9ADCBD7AA8FC}" destId="{D8EBAD1F-6EA8-44C3-9BE0-7E5F475CC6A2}" srcOrd="1" destOrd="0" presId="urn:microsoft.com/office/officeart/2005/8/layout/hierarchy1"/>
    <dgm:cxn modelId="{EB603E8A-6728-4462-B513-C1D8773F7E97}" type="presParOf" srcId="{B2390C10-435A-41B3-8E22-DCED86387B4C}" destId="{F7C12E06-46A3-4CD8-850E-009DB3D3343F}" srcOrd="1" destOrd="0" presId="urn:microsoft.com/office/officeart/2005/8/layout/hierarchy1"/>
    <dgm:cxn modelId="{97AC17A2-C818-4785-9745-DCD32E2AF4A1}" type="presParOf" srcId="{F7C12E06-46A3-4CD8-850E-009DB3D3343F}" destId="{C0558F93-0F36-42AE-8838-51311DF620B4}" srcOrd="0" destOrd="0" presId="urn:microsoft.com/office/officeart/2005/8/layout/hierarchy1"/>
    <dgm:cxn modelId="{EA05ADF0-0AA0-4C6F-844B-60D80F7DB5FA}" type="presParOf" srcId="{F7C12E06-46A3-4CD8-850E-009DB3D3343F}" destId="{80611D8F-2A1D-4B9E-8546-FB598C9F8C30}" srcOrd="1" destOrd="0" presId="urn:microsoft.com/office/officeart/2005/8/layout/hierarchy1"/>
    <dgm:cxn modelId="{B0C4A1FC-0F30-4AEF-8775-F1B7D20523E7}" type="presParOf" srcId="{80611D8F-2A1D-4B9E-8546-FB598C9F8C30}" destId="{0507EAE1-6E8A-4C19-993A-1A7AB150F88F}" srcOrd="0" destOrd="0" presId="urn:microsoft.com/office/officeart/2005/8/layout/hierarchy1"/>
    <dgm:cxn modelId="{8C0A9AC5-CF7F-45BA-8B79-60E3A9EC8AAB}" type="presParOf" srcId="{0507EAE1-6E8A-4C19-993A-1A7AB150F88F}" destId="{57B21383-6D8C-45C0-BD5F-727E0140CA2E}" srcOrd="0" destOrd="0" presId="urn:microsoft.com/office/officeart/2005/8/layout/hierarchy1"/>
    <dgm:cxn modelId="{64A08B8A-9A50-41EA-B179-0031CD46F231}" type="presParOf" srcId="{0507EAE1-6E8A-4C19-993A-1A7AB150F88F}" destId="{D81D8567-D69D-4121-AB79-FDECD9C37DC7}" srcOrd="1" destOrd="0" presId="urn:microsoft.com/office/officeart/2005/8/layout/hierarchy1"/>
    <dgm:cxn modelId="{9C8737D9-2ABD-4DCF-851E-F97FC150B5FE}" type="presParOf" srcId="{80611D8F-2A1D-4B9E-8546-FB598C9F8C30}" destId="{28380571-5765-4007-A2B9-BCC350D06950}" srcOrd="1" destOrd="0" presId="urn:microsoft.com/office/officeart/2005/8/layout/hierarchy1"/>
    <dgm:cxn modelId="{1A162F0A-F4B6-48DF-B28A-AF621FB29EB5}" type="presParOf" srcId="{28380571-5765-4007-A2B9-BCC350D06950}" destId="{918B570D-1E36-46B5-B46E-E4837A73EC4A}" srcOrd="0" destOrd="0" presId="urn:microsoft.com/office/officeart/2005/8/layout/hierarchy1"/>
    <dgm:cxn modelId="{ECCC70F8-ED71-406E-88D3-2C2BB78CAB1D}" type="presParOf" srcId="{28380571-5765-4007-A2B9-BCC350D06950}" destId="{B26211E8-93F6-4762-8079-2D1C6B0C01CB}" srcOrd="1" destOrd="0" presId="urn:microsoft.com/office/officeart/2005/8/layout/hierarchy1"/>
    <dgm:cxn modelId="{F094FB2C-7103-48B7-8C09-74DC2230CE90}" type="presParOf" srcId="{B26211E8-93F6-4762-8079-2D1C6B0C01CB}" destId="{D27F7357-5F15-4B65-911E-C3B0155B1AD5}" srcOrd="0" destOrd="0" presId="urn:microsoft.com/office/officeart/2005/8/layout/hierarchy1"/>
    <dgm:cxn modelId="{AABDD115-9C7B-4450-8A27-E6E32F37D679}" type="presParOf" srcId="{D27F7357-5F15-4B65-911E-C3B0155B1AD5}" destId="{E49CAE7C-96D5-4B8B-8824-9A9EA05BFDF3}" srcOrd="0" destOrd="0" presId="urn:microsoft.com/office/officeart/2005/8/layout/hierarchy1"/>
    <dgm:cxn modelId="{AC79D8F9-59CB-4FEA-8789-FCDBD9082959}" type="presParOf" srcId="{D27F7357-5F15-4B65-911E-C3B0155B1AD5}" destId="{C1C13EA3-129F-41B4-B104-F8C6D677495F}" srcOrd="1" destOrd="0" presId="urn:microsoft.com/office/officeart/2005/8/layout/hierarchy1"/>
    <dgm:cxn modelId="{5D6536D3-C72B-4A02-82F4-F8A3FE2EE4AE}" type="presParOf" srcId="{B26211E8-93F6-4762-8079-2D1C6B0C01CB}" destId="{DEB1692C-2653-455A-99AB-402BA9A4AFF1}" srcOrd="1" destOrd="0" presId="urn:microsoft.com/office/officeart/2005/8/layout/hierarchy1"/>
    <dgm:cxn modelId="{E5A0B392-7D1B-4AAE-8963-30C5884E4312}" type="presParOf" srcId="{F7C12E06-46A3-4CD8-850E-009DB3D3343F}" destId="{CD6A1D47-B500-4BF9-9CB4-87E32B24D28F}" srcOrd="2" destOrd="0" presId="urn:microsoft.com/office/officeart/2005/8/layout/hierarchy1"/>
    <dgm:cxn modelId="{A6396C0A-DF44-43D0-B996-37C6F2FA6EE5}" type="presParOf" srcId="{F7C12E06-46A3-4CD8-850E-009DB3D3343F}" destId="{878F509A-7CD4-491F-9C56-C1D97C630A76}" srcOrd="3" destOrd="0" presId="urn:microsoft.com/office/officeart/2005/8/layout/hierarchy1"/>
    <dgm:cxn modelId="{59B53EC1-EC5E-44A3-BA0F-6FFB7A45D9F8}" type="presParOf" srcId="{878F509A-7CD4-491F-9C56-C1D97C630A76}" destId="{FC071C78-1BB3-44E5-9B45-F9ADC6F5CBDA}" srcOrd="0" destOrd="0" presId="urn:microsoft.com/office/officeart/2005/8/layout/hierarchy1"/>
    <dgm:cxn modelId="{3A4DD9E9-03F9-4348-BC70-16927062D6FD}" type="presParOf" srcId="{FC071C78-1BB3-44E5-9B45-F9ADC6F5CBDA}" destId="{84410964-844F-4CE9-B6D8-2BCDC4F8D3B1}" srcOrd="0" destOrd="0" presId="urn:microsoft.com/office/officeart/2005/8/layout/hierarchy1"/>
    <dgm:cxn modelId="{36A0189B-E55E-4043-8A36-90F86ECBF194}" type="presParOf" srcId="{FC071C78-1BB3-44E5-9B45-F9ADC6F5CBDA}" destId="{39867C9F-91A2-43AC-8E62-7202CA5277EE}" srcOrd="1" destOrd="0" presId="urn:microsoft.com/office/officeart/2005/8/layout/hierarchy1"/>
    <dgm:cxn modelId="{9F4F8284-C9EC-4145-B9C7-522A0B83C300}" type="presParOf" srcId="{878F509A-7CD4-491F-9C56-C1D97C630A76}" destId="{E5C543BD-74AD-4197-A629-5A86356E0D82}" srcOrd="1" destOrd="0" presId="urn:microsoft.com/office/officeart/2005/8/layout/hierarchy1"/>
    <dgm:cxn modelId="{D7885A24-FA27-4AEC-9C6E-1E808CCCB2F5}" type="presParOf" srcId="{E5C543BD-74AD-4197-A629-5A86356E0D82}" destId="{212F82CB-7AA9-423C-81F3-EE19BEE427A6}" srcOrd="0" destOrd="0" presId="urn:microsoft.com/office/officeart/2005/8/layout/hierarchy1"/>
    <dgm:cxn modelId="{0E2D47B1-C7E5-4F45-BC37-00FC8B7E5772}" type="presParOf" srcId="{E5C543BD-74AD-4197-A629-5A86356E0D82}" destId="{53C12EC0-760E-46F6-9BE2-650A2C332280}" srcOrd="1" destOrd="0" presId="urn:microsoft.com/office/officeart/2005/8/layout/hierarchy1"/>
    <dgm:cxn modelId="{47A75CE5-ADD8-4874-AFF3-947A92985543}" type="presParOf" srcId="{53C12EC0-760E-46F6-9BE2-650A2C332280}" destId="{AB2E3FDE-F00F-4FEB-885B-37546C6963D7}" srcOrd="0" destOrd="0" presId="urn:microsoft.com/office/officeart/2005/8/layout/hierarchy1"/>
    <dgm:cxn modelId="{2F33D857-EC77-4314-8348-1407AEFDAF28}" type="presParOf" srcId="{AB2E3FDE-F00F-4FEB-885B-37546C6963D7}" destId="{A248425A-4351-4CE4-B50A-501BC7294A31}" srcOrd="0" destOrd="0" presId="urn:microsoft.com/office/officeart/2005/8/layout/hierarchy1"/>
    <dgm:cxn modelId="{41D54E77-01F4-49AB-B671-DA99D42B7AB8}" type="presParOf" srcId="{AB2E3FDE-F00F-4FEB-885B-37546C6963D7}" destId="{29FBC124-DA1F-4247-A274-4AC450C2A0E1}" srcOrd="1" destOrd="0" presId="urn:microsoft.com/office/officeart/2005/8/layout/hierarchy1"/>
    <dgm:cxn modelId="{5B8567CB-A30B-4ABE-BC56-79E86577592C}" type="presParOf" srcId="{53C12EC0-760E-46F6-9BE2-650A2C332280}" destId="{0AC7BEF2-9011-4C23-9D6E-19517B660B88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D9DBFC-AFD7-4976-9C35-8ADE8762ABF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FC04D0-9846-4DCD-8A20-C16265DE17A3}">
      <dgm:prSet phldrT="[Текст]" custT="1"/>
      <dgm:spPr/>
      <dgm:t>
        <a:bodyPr/>
        <a:lstStyle/>
        <a:p>
          <a:r>
            <a:rPr lang="ru-RU" sz="2800" dirty="0" smtClean="0"/>
            <a:t>Задачи физкультурного досуга</a:t>
          </a:r>
          <a:endParaRPr lang="ru-RU" sz="2800" dirty="0"/>
        </a:p>
      </dgm:t>
    </dgm:pt>
    <dgm:pt modelId="{7FACE496-63B4-4711-AEDC-F38BCD235E94}" type="parTrans" cxnId="{4A969D60-FD2C-4A96-ABCE-4D48EEB49128}">
      <dgm:prSet/>
      <dgm:spPr/>
      <dgm:t>
        <a:bodyPr/>
        <a:lstStyle/>
        <a:p>
          <a:endParaRPr lang="ru-RU"/>
        </a:p>
      </dgm:t>
    </dgm:pt>
    <dgm:pt modelId="{52647840-A461-484F-A28D-FFDE326DCA8C}" type="sibTrans" cxnId="{4A969D60-FD2C-4A96-ABCE-4D48EEB49128}">
      <dgm:prSet/>
      <dgm:spPr/>
      <dgm:t>
        <a:bodyPr/>
        <a:lstStyle/>
        <a:p>
          <a:endParaRPr lang="ru-RU"/>
        </a:p>
      </dgm:t>
    </dgm:pt>
    <dgm:pt modelId="{B2337CD0-E0E4-4139-88A1-1424DD2E16D3}">
      <dgm:prSet phldrT="[Текст]"/>
      <dgm:spPr/>
      <dgm:t>
        <a:bodyPr/>
        <a:lstStyle/>
        <a:p>
          <a:r>
            <a:rPr lang="ru-RU" dirty="0" smtClean="0"/>
            <a:t>Младший и средний возраст</a:t>
          </a:r>
          <a:endParaRPr lang="ru-RU" dirty="0"/>
        </a:p>
      </dgm:t>
    </dgm:pt>
    <dgm:pt modelId="{0D594064-5AE2-485A-96C8-2392FE37589A}" type="parTrans" cxnId="{2E13AC82-CFE7-4DE4-ABF7-2FB03D238936}">
      <dgm:prSet/>
      <dgm:spPr/>
      <dgm:t>
        <a:bodyPr/>
        <a:lstStyle/>
        <a:p>
          <a:endParaRPr lang="ru-RU"/>
        </a:p>
      </dgm:t>
    </dgm:pt>
    <dgm:pt modelId="{8AFFBC7C-39C9-4EF3-8C7B-EE473A8E3C22}" type="sibTrans" cxnId="{2E13AC82-CFE7-4DE4-ABF7-2FB03D238936}">
      <dgm:prSet/>
      <dgm:spPr/>
      <dgm:t>
        <a:bodyPr/>
        <a:lstStyle/>
        <a:p>
          <a:endParaRPr lang="ru-RU"/>
        </a:p>
      </dgm:t>
    </dgm:pt>
    <dgm:pt modelId="{AC7FB3AD-84C7-4B18-B71D-DD688D2CA242}">
      <dgm:prSet phldrT="[Текст]"/>
      <dgm:spPr/>
      <dgm:t>
        <a:bodyPr/>
        <a:lstStyle/>
        <a:p>
          <a:pPr algn="l"/>
          <a:r>
            <a:rPr lang="ru-RU" dirty="0" smtClean="0"/>
            <a:t>Привлекаю детей к посильному  участию в коллективных и индивидуальных двигательных действиях, приучаю к самостоятельному участию в соревновательных играх, упражнениях, развлечениях </a:t>
          </a:r>
          <a:endParaRPr lang="ru-RU" dirty="0"/>
        </a:p>
      </dgm:t>
    </dgm:pt>
    <dgm:pt modelId="{6538D2BA-10B2-48E4-A5F4-433CB1255FB9}" type="parTrans" cxnId="{288F4D65-FF36-48C3-96A9-F98B8F0DFEBD}">
      <dgm:prSet/>
      <dgm:spPr/>
      <dgm:t>
        <a:bodyPr/>
        <a:lstStyle/>
        <a:p>
          <a:endParaRPr lang="ru-RU"/>
        </a:p>
      </dgm:t>
    </dgm:pt>
    <dgm:pt modelId="{FF31ADC4-7CAD-44A1-AF62-8FA874265EB2}" type="sibTrans" cxnId="{288F4D65-FF36-48C3-96A9-F98B8F0DFEBD}">
      <dgm:prSet/>
      <dgm:spPr/>
      <dgm:t>
        <a:bodyPr/>
        <a:lstStyle/>
        <a:p>
          <a:endParaRPr lang="ru-RU"/>
        </a:p>
      </dgm:t>
    </dgm:pt>
    <dgm:pt modelId="{4AADDBB8-A09E-4E61-ADD2-A09A6147BEB0}">
      <dgm:prSet phldrT="[Текст]"/>
      <dgm:spPr/>
      <dgm:t>
        <a:bodyPr/>
        <a:lstStyle/>
        <a:p>
          <a:r>
            <a:rPr lang="ru-RU" dirty="0" smtClean="0"/>
            <a:t>Старший возраст</a:t>
          </a:r>
          <a:endParaRPr lang="ru-RU" dirty="0"/>
        </a:p>
      </dgm:t>
    </dgm:pt>
    <dgm:pt modelId="{05EEB555-4133-4923-A13D-32994465D0C8}" type="parTrans" cxnId="{49550AAB-E1EA-4D59-A4AB-766AEC955E80}">
      <dgm:prSet/>
      <dgm:spPr/>
      <dgm:t>
        <a:bodyPr/>
        <a:lstStyle/>
        <a:p>
          <a:endParaRPr lang="ru-RU"/>
        </a:p>
      </dgm:t>
    </dgm:pt>
    <dgm:pt modelId="{53FA61B3-0E3D-444B-80EB-4BF96406E0AA}" type="sibTrans" cxnId="{49550AAB-E1EA-4D59-A4AB-766AEC955E80}">
      <dgm:prSet/>
      <dgm:spPr/>
      <dgm:t>
        <a:bodyPr/>
        <a:lstStyle/>
        <a:p>
          <a:endParaRPr lang="ru-RU"/>
        </a:p>
      </dgm:t>
    </dgm:pt>
    <dgm:pt modelId="{D0D08A7B-AF35-4BE2-9988-FE45537A5FE7}">
      <dgm:prSet phldrT="[Текст]"/>
      <dgm:spPr/>
      <dgm:t>
        <a:bodyPr/>
        <a:lstStyle/>
        <a:p>
          <a:r>
            <a:rPr lang="ru-RU" dirty="0" smtClean="0"/>
            <a:t>Развиваю умения творчески использовать свой двигательный опыт в условиях эмоционального общения со сверстниками, приучаю проявлять инициативу в разнообразных видах деятельности</a:t>
          </a:r>
          <a:endParaRPr lang="ru-RU" dirty="0"/>
        </a:p>
      </dgm:t>
    </dgm:pt>
    <dgm:pt modelId="{5A573D72-E997-42E7-BBB3-B45DFB5FABB8}" type="parTrans" cxnId="{232235A0-DCA3-4F7F-A8A7-158066D8430D}">
      <dgm:prSet/>
      <dgm:spPr/>
      <dgm:t>
        <a:bodyPr/>
        <a:lstStyle/>
        <a:p>
          <a:endParaRPr lang="ru-RU"/>
        </a:p>
      </dgm:t>
    </dgm:pt>
    <dgm:pt modelId="{96F23257-9DC8-45F0-AF1B-4E8A8CEDAC6D}" type="sibTrans" cxnId="{232235A0-DCA3-4F7F-A8A7-158066D8430D}">
      <dgm:prSet/>
      <dgm:spPr/>
      <dgm:t>
        <a:bodyPr/>
        <a:lstStyle/>
        <a:p>
          <a:endParaRPr lang="ru-RU"/>
        </a:p>
      </dgm:t>
    </dgm:pt>
    <dgm:pt modelId="{457C62A2-1F82-417F-8A21-89C0413755AB}" type="pres">
      <dgm:prSet presAssocID="{98D9DBFC-AFD7-4976-9C35-8ADE8762ABF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8F3C936-8C45-499C-A85B-D421AB8D47E6}" type="pres">
      <dgm:prSet presAssocID="{4EFC04D0-9846-4DCD-8A20-C16265DE17A3}" presName="hierRoot1" presStyleCnt="0"/>
      <dgm:spPr/>
    </dgm:pt>
    <dgm:pt modelId="{643901AA-24CF-4A8E-9D51-85BC94D81FF9}" type="pres">
      <dgm:prSet presAssocID="{4EFC04D0-9846-4DCD-8A20-C16265DE17A3}" presName="composite" presStyleCnt="0"/>
      <dgm:spPr/>
    </dgm:pt>
    <dgm:pt modelId="{D402A37D-2FD9-494F-AE54-E0C211BD73D8}" type="pres">
      <dgm:prSet presAssocID="{4EFC04D0-9846-4DCD-8A20-C16265DE17A3}" presName="background" presStyleLbl="node0" presStyleIdx="0" presStyleCnt="1"/>
      <dgm:spPr/>
    </dgm:pt>
    <dgm:pt modelId="{28836929-BE08-453E-B422-E3C7324E2271}" type="pres">
      <dgm:prSet presAssocID="{4EFC04D0-9846-4DCD-8A20-C16265DE17A3}" presName="text" presStyleLbl="fgAcc0" presStyleIdx="0" presStyleCnt="1" custScaleX="218794" custScaleY="125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685CE4-0596-49B6-B2C8-B250C7EA13C9}" type="pres">
      <dgm:prSet presAssocID="{4EFC04D0-9846-4DCD-8A20-C16265DE17A3}" presName="hierChild2" presStyleCnt="0"/>
      <dgm:spPr/>
    </dgm:pt>
    <dgm:pt modelId="{BA330E4A-DE2C-4196-AF89-AB884C80B103}" type="pres">
      <dgm:prSet presAssocID="{0D594064-5AE2-485A-96C8-2392FE37589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FF865980-37CA-48FF-BD14-3E284585B469}" type="pres">
      <dgm:prSet presAssocID="{B2337CD0-E0E4-4139-88A1-1424DD2E16D3}" presName="hierRoot2" presStyleCnt="0"/>
      <dgm:spPr/>
    </dgm:pt>
    <dgm:pt modelId="{2CFBE660-B697-47D1-BE6C-D4FAB4C242C5}" type="pres">
      <dgm:prSet presAssocID="{B2337CD0-E0E4-4139-88A1-1424DD2E16D3}" presName="composite2" presStyleCnt="0"/>
      <dgm:spPr/>
    </dgm:pt>
    <dgm:pt modelId="{9FC67B42-8F11-44FC-B26E-FB9081EF22EA}" type="pres">
      <dgm:prSet presAssocID="{B2337CD0-E0E4-4139-88A1-1424DD2E16D3}" presName="background2" presStyleLbl="node2" presStyleIdx="0" presStyleCnt="2"/>
      <dgm:spPr/>
    </dgm:pt>
    <dgm:pt modelId="{FBB93E32-F5D7-44A2-BB14-67653D8A8595}" type="pres">
      <dgm:prSet presAssocID="{B2337CD0-E0E4-4139-88A1-1424DD2E16D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9D7F00-EFCF-4142-B0FC-A62F675E78B3}" type="pres">
      <dgm:prSet presAssocID="{B2337CD0-E0E4-4139-88A1-1424DD2E16D3}" presName="hierChild3" presStyleCnt="0"/>
      <dgm:spPr/>
    </dgm:pt>
    <dgm:pt modelId="{329C0064-29E2-4E9E-A446-912824DDD43F}" type="pres">
      <dgm:prSet presAssocID="{6538D2BA-10B2-48E4-A5F4-433CB1255FB9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2B78DCC-0F31-4A8B-AF3B-64F14F55E566}" type="pres">
      <dgm:prSet presAssocID="{AC7FB3AD-84C7-4B18-B71D-DD688D2CA242}" presName="hierRoot3" presStyleCnt="0"/>
      <dgm:spPr/>
    </dgm:pt>
    <dgm:pt modelId="{46FDD6E0-FA09-40A2-A57A-495CED0DBA55}" type="pres">
      <dgm:prSet presAssocID="{AC7FB3AD-84C7-4B18-B71D-DD688D2CA242}" presName="composite3" presStyleCnt="0"/>
      <dgm:spPr/>
    </dgm:pt>
    <dgm:pt modelId="{BB7755A6-AC02-41EB-ADAD-23F24D429AA9}" type="pres">
      <dgm:prSet presAssocID="{AC7FB3AD-84C7-4B18-B71D-DD688D2CA242}" presName="background3" presStyleLbl="node3" presStyleIdx="0" presStyleCnt="2"/>
      <dgm:spPr/>
    </dgm:pt>
    <dgm:pt modelId="{9E9C65E6-2C56-444C-B953-20E1F26687C3}" type="pres">
      <dgm:prSet presAssocID="{AC7FB3AD-84C7-4B18-B71D-DD688D2CA242}" presName="text3" presStyleLbl="fgAcc3" presStyleIdx="0" presStyleCnt="2" custScaleX="215526" custScaleY="132978" custLinFactNeighborX="-54095" custLinFactNeighborY="-104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CF6698-2E1B-4DD0-9DE6-8B070C97150D}" type="pres">
      <dgm:prSet presAssocID="{AC7FB3AD-84C7-4B18-B71D-DD688D2CA242}" presName="hierChild4" presStyleCnt="0"/>
      <dgm:spPr/>
    </dgm:pt>
    <dgm:pt modelId="{C61CE033-62F8-466B-9788-7D0A51FB6CEB}" type="pres">
      <dgm:prSet presAssocID="{05EEB555-4133-4923-A13D-32994465D0C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95345D8-D642-43CF-83E3-90593533D69D}" type="pres">
      <dgm:prSet presAssocID="{4AADDBB8-A09E-4E61-ADD2-A09A6147BEB0}" presName="hierRoot2" presStyleCnt="0"/>
      <dgm:spPr/>
    </dgm:pt>
    <dgm:pt modelId="{1C86D0CB-FD93-4709-9CEB-111E51F657F5}" type="pres">
      <dgm:prSet presAssocID="{4AADDBB8-A09E-4E61-ADD2-A09A6147BEB0}" presName="composite2" presStyleCnt="0"/>
      <dgm:spPr/>
    </dgm:pt>
    <dgm:pt modelId="{C37DCB99-81EE-4087-A844-024193301B36}" type="pres">
      <dgm:prSet presAssocID="{4AADDBB8-A09E-4E61-ADD2-A09A6147BEB0}" presName="background2" presStyleLbl="node2" presStyleIdx="1" presStyleCnt="2"/>
      <dgm:spPr/>
    </dgm:pt>
    <dgm:pt modelId="{952725A9-705E-4DD8-A839-30C9605896EF}" type="pres">
      <dgm:prSet presAssocID="{4AADDBB8-A09E-4E61-ADD2-A09A6147BEB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F51553-6D5D-4E42-9E6C-67BC9006308F}" type="pres">
      <dgm:prSet presAssocID="{4AADDBB8-A09E-4E61-ADD2-A09A6147BEB0}" presName="hierChild3" presStyleCnt="0"/>
      <dgm:spPr/>
    </dgm:pt>
    <dgm:pt modelId="{22E5D43C-ABD9-4A0F-8D29-0C4712ACD93B}" type="pres">
      <dgm:prSet presAssocID="{5A573D72-E997-42E7-BBB3-B45DFB5FABB8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30CB0B5-4C9F-48B8-8B08-46063D8F6148}" type="pres">
      <dgm:prSet presAssocID="{D0D08A7B-AF35-4BE2-9988-FE45537A5FE7}" presName="hierRoot3" presStyleCnt="0"/>
      <dgm:spPr/>
    </dgm:pt>
    <dgm:pt modelId="{1A30D96E-5785-48A5-ADE7-F006A4843903}" type="pres">
      <dgm:prSet presAssocID="{D0D08A7B-AF35-4BE2-9988-FE45537A5FE7}" presName="composite3" presStyleCnt="0"/>
      <dgm:spPr/>
    </dgm:pt>
    <dgm:pt modelId="{965934F6-B252-4AAB-A61A-0A38DB376D9B}" type="pres">
      <dgm:prSet presAssocID="{D0D08A7B-AF35-4BE2-9988-FE45537A5FE7}" presName="background3" presStyleLbl="node3" presStyleIdx="1" presStyleCnt="2"/>
      <dgm:spPr/>
    </dgm:pt>
    <dgm:pt modelId="{A0151A18-0640-485E-BEB1-A3ECD376D5F7}" type="pres">
      <dgm:prSet presAssocID="{D0D08A7B-AF35-4BE2-9988-FE45537A5FE7}" presName="text3" presStyleLbl="fgAcc3" presStyleIdx="1" presStyleCnt="2" custScaleX="219527" custScaleY="1246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69331E-8237-4B3C-86C1-0436D06D5244}" type="pres">
      <dgm:prSet presAssocID="{D0D08A7B-AF35-4BE2-9988-FE45537A5FE7}" presName="hierChild4" presStyleCnt="0"/>
      <dgm:spPr/>
    </dgm:pt>
  </dgm:ptLst>
  <dgm:cxnLst>
    <dgm:cxn modelId="{288F4D65-FF36-48C3-96A9-F98B8F0DFEBD}" srcId="{B2337CD0-E0E4-4139-88A1-1424DD2E16D3}" destId="{AC7FB3AD-84C7-4B18-B71D-DD688D2CA242}" srcOrd="0" destOrd="0" parTransId="{6538D2BA-10B2-48E4-A5F4-433CB1255FB9}" sibTransId="{FF31ADC4-7CAD-44A1-AF62-8FA874265EB2}"/>
    <dgm:cxn modelId="{C0D8F3D2-3981-4C2A-A4CB-2555E42287EC}" type="presOf" srcId="{AC7FB3AD-84C7-4B18-B71D-DD688D2CA242}" destId="{9E9C65E6-2C56-444C-B953-20E1F26687C3}" srcOrd="0" destOrd="0" presId="urn:microsoft.com/office/officeart/2005/8/layout/hierarchy1"/>
    <dgm:cxn modelId="{C2FFB152-09CC-4CE4-B018-5F45A3D7FA50}" type="presOf" srcId="{6538D2BA-10B2-48E4-A5F4-433CB1255FB9}" destId="{329C0064-29E2-4E9E-A446-912824DDD43F}" srcOrd="0" destOrd="0" presId="urn:microsoft.com/office/officeart/2005/8/layout/hierarchy1"/>
    <dgm:cxn modelId="{236DF81E-5131-4BBC-BF84-716A52E6FD43}" type="presOf" srcId="{98D9DBFC-AFD7-4976-9C35-8ADE8762ABF2}" destId="{457C62A2-1F82-417F-8A21-89C0413755AB}" srcOrd="0" destOrd="0" presId="urn:microsoft.com/office/officeart/2005/8/layout/hierarchy1"/>
    <dgm:cxn modelId="{8F1C2EBC-08A6-4161-AEF8-8359F903BBC5}" type="presOf" srcId="{4EFC04D0-9846-4DCD-8A20-C16265DE17A3}" destId="{28836929-BE08-453E-B422-E3C7324E2271}" srcOrd="0" destOrd="0" presId="urn:microsoft.com/office/officeart/2005/8/layout/hierarchy1"/>
    <dgm:cxn modelId="{10AF522E-A1AA-4C5E-8225-9AF80A1D6565}" type="presOf" srcId="{5A573D72-E997-42E7-BBB3-B45DFB5FABB8}" destId="{22E5D43C-ABD9-4A0F-8D29-0C4712ACD93B}" srcOrd="0" destOrd="0" presId="urn:microsoft.com/office/officeart/2005/8/layout/hierarchy1"/>
    <dgm:cxn modelId="{61FB13E3-A19D-4C19-84D1-CA5792BC8AAA}" type="presOf" srcId="{4AADDBB8-A09E-4E61-ADD2-A09A6147BEB0}" destId="{952725A9-705E-4DD8-A839-30C9605896EF}" srcOrd="0" destOrd="0" presId="urn:microsoft.com/office/officeart/2005/8/layout/hierarchy1"/>
    <dgm:cxn modelId="{2E13AC82-CFE7-4DE4-ABF7-2FB03D238936}" srcId="{4EFC04D0-9846-4DCD-8A20-C16265DE17A3}" destId="{B2337CD0-E0E4-4139-88A1-1424DD2E16D3}" srcOrd="0" destOrd="0" parTransId="{0D594064-5AE2-485A-96C8-2392FE37589A}" sibTransId="{8AFFBC7C-39C9-4EF3-8C7B-EE473A8E3C22}"/>
    <dgm:cxn modelId="{4A969D60-FD2C-4A96-ABCE-4D48EEB49128}" srcId="{98D9DBFC-AFD7-4976-9C35-8ADE8762ABF2}" destId="{4EFC04D0-9846-4DCD-8A20-C16265DE17A3}" srcOrd="0" destOrd="0" parTransId="{7FACE496-63B4-4711-AEDC-F38BCD235E94}" sibTransId="{52647840-A461-484F-A28D-FFDE326DCA8C}"/>
    <dgm:cxn modelId="{9A6A4A25-E616-4C06-B0C7-2D79D2978982}" type="presOf" srcId="{0D594064-5AE2-485A-96C8-2392FE37589A}" destId="{BA330E4A-DE2C-4196-AF89-AB884C80B103}" srcOrd="0" destOrd="0" presId="urn:microsoft.com/office/officeart/2005/8/layout/hierarchy1"/>
    <dgm:cxn modelId="{F2FE3B0E-AD11-433B-BB72-CE3DAA87EC4C}" type="presOf" srcId="{05EEB555-4133-4923-A13D-32994465D0C8}" destId="{C61CE033-62F8-466B-9788-7D0A51FB6CEB}" srcOrd="0" destOrd="0" presId="urn:microsoft.com/office/officeart/2005/8/layout/hierarchy1"/>
    <dgm:cxn modelId="{801ECCC8-CE75-4395-BCEA-82B9CAF90732}" type="presOf" srcId="{B2337CD0-E0E4-4139-88A1-1424DD2E16D3}" destId="{FBB93E32-F5D7-44A2-BB14-67653D8A8595}" srcOrd="0" destOrd="0" presId="urn:microsoft.com/office/officeart/2005/8/layout/hierarchy1"/>
    <dgm:cxn modelId="{49550AAB-E1EA-4D59-A4AB-766AEC955E80}" srcId="{4EFC04D0-9846-4DCD-8A20-C16265DE17A3}" destId="{4AADDBB8-A09E-4E61-ADD2-A09A6147BEB0}" srcOrd="1" destOrd="0" parTransId="{05EEB555-4133-4923-A13D-32994465D0C8}" sibTransId="{53FA61B3-0E3D-444B-80EB-4BF96406E0AA}"/>
    <dgm:cxn modelId="{D6C33EE8-0DAB-4098-9FC5-00585B7BB126}" type="presOf" srcId="{D0D08A7B-AF35-4BE2-9988-FE45537A5FE7}" destId="{A0151A18-0640-485E-BEB1-A3ECD376D5F7}" srcOrd="0" destOrd="0" presId="urn:microsoft.com/office/officeart/2005/8/layout/hierarchy1"/>
    <dgm:cxn modelId="{232235A0-DCA3-4F7F-A8A7-158066D8430D}" srcId="{4AADDBB8-A09E-4E61-ADD2-A09A6147BEB0}" destId="{D0D08A7B-AF35-4BE2-9988-FE45537A5FE7}" srcOrd="0" destOrd="0" parTransId="{5A573D72-E997-42E7-BBB3-B45DFB5FABB8}" sibTransId="{96F23257-9DC8-45F0-AF1B-4E8A8CEDAC6D}"/>
    <dgm:cxn modelId="{BEA05B3A-9EDE-4F91-BFC8-8901976524DA}" type="presParOf" srcId="{457C62A2-1F82-417F-8A21-89C0413755AB}" destId="{08F3C936-8C45-499C-A85B-D421AB8D47E6}" srcOrd="0" destOrd="0" presId="urn:microsoft.com/office/officeart/2005/8/layout/hierarchy1"/>
    <dgm:cxn modelId="{EB521056-69A6-4302-B8A6-369E8C71E072}" type="presParOf" srcId="{08F3C936-8C45-499C-A85B-D421AB8D47E6}" destId="{643901AA-24CF-4A8E-9D51-85BC94D81FF9}" srcOrd="0" destOrd="0" presId="urn:microsoft.com/office/officeart/2005/8/layout/hierarchy1"/>
    <dgm:cxn modelId="{569468F3-50C8-4455-B20B-6E8139268E48}" type="presParOf" srcId="{643901AA-24CF-4A8E-9D51-85BC94D81FF9}" destId="{D402A37D-2FD9-494F-AE54-E0C211BD73D8}" srcOrd="0" destOrd="0" presId="urn:microsoft.com/office/officeart/2005/8/layout/hierarchy1"/>
    <dgm:cxn modelId="{385DFF3B-CA27-41AC-A377-4E5810C1959C}" type="presParOf" srcId="{643901AA-24CF-4A8E-9D51-85BC94D81FF9}" destId="{28836929-BE08-453E-B422-E3C7324E2271}" srcOrd="1" destOrd="0" presId="urn:microsoft.com/office/officeart/2005/8/layout/hierarchy1"/>
    <dgm:cxn modelId="{B384C054-A98B-486B-BA38-630978ED886D}" type="presParOf" srcId="{08F3C936-8C45-499C-A85B-D421AB8D47E6}" destId="{0E685CE4-0596-49B6-B2C8-B250C7EA13C9}" srcOrd="1" destOrd="0" presId="urn:microsoft.com/office/officeart/2005/8/layout/hierarchy1"/>
    <dgm:cxn modelId="{0BBD87F9-7CA4-4542-AEA6-905CF5F35609}" type="presParOf" srcId="{0E685CE4-0596-49B6-B2C8-B250C7EA13C9}" destId="{BA330E4A-DE2C-4196-AF89-AB884C80B103}" srcOrd="0" destOrd="0" presId="urn:microsoft.com/office/officeart/2005/8/layout/hierarchy1"/>
    <dgm:cxn modelId="{9EE55C57-E3AF-44AA-B3AD-7559DA1302C3}" type="presParOf" srcId="{0E685CE4-0596-49B6-B2C8-B250C7EA13C9}" destId="{FF865980-37CA-48FF-BD14-3E284585B469}" srcOrd="1" destOrd="0" presId="urn:microsoft.com/office/officeart/2005/8/layout/hierarchy1"/>
    <dgm:cxn modelId="{DD5F4BE2-0ED1-43FE-9430-44B075D98B84}" type="presParOf" srcId="{FF865980-37CA-48FF-BD14-3E284585B469}" destId="{2CFBE660-B697-47D1-BE6C-D4FAB4C242C5}" srcOrd="0" destOrd="0" presId="urn:microsoft.com/office/officeart/2005/8/layout/hierarchy1"/>
    <dgm:cxn modelId="{EFFB8976-4768-4033-BCD5-16A1AC4065A6}" type="presParOf" srcId="{2CFBE660-B697-47D1-BE6C-D4FAB4C242C5}" destId="{9FC67B42-8F11-44FC-B26E-FB9081EF22EA}" srcOrd="0" destOrd="0" presId="urn:microsoft.com/office/officeart/2005/8/layout/hierarchy1"/>
    <dgm:cxn modelId="{2B37E1EE-6890-4723-B8C5-E40B15547C84}" type="presParOf" srcId="{2CFBE660-B697-47D1-BE6C-D4FAB4C242C5}" destId="{FBB93E32-F5D7-44A2-BB14-67653D8A8595}" srcOrd="1" destOrd="0" presId="urn:microsoft.com/office/officeart/2005/8/layout/hierarchy1"/>
    <dgm:cxn modelId="{DEE2D05C-B733-4DEF-AA40-83C2B19A32B2}" type="presParOf" srcId="{FF865980-37CA-48FF-BD14-3E284585B469}" destId="{0A9D7F00-EFCF-4142-B0FC-A62F675E78B3}" srcOrd="1" destOrd="0" presId="urn:microsoft.com/office/officeart/2005/8/layout/hierarchy1"/>
    <dgm:cxn modelId="{20A55BA5-6FD1-4DF0-99B8-902CE65CD2F7}" type="presParOf" srcId="{0A9D7F00-EFCF-4142-B0FC-A62F675E78B3}" destId="{329C0064-29E2-4E9E-A446-912824DDD43F}" srcOrd="0" destOrd="0" presId="urn:microsoft.com/office/officeart/2005/8/layout/hierarchy1"/>
    <dgm:cxn modelId="{268F9EEC-6BF9-4951-979B-27A646A4B149}" type="presParOf" srcId="{0A9D7F00-EFCF-4142-B0FC-A62F675E78B3}" destId="{F2B78DCC-0F31-4A8B-AF3B-64F14F55E566}" srcOrd="1" destOrd="0" presId="urn:microsoft.com/office/officeart/2005/8/layout/hierarchy1"/>
    <dgm:cxn modelId="{D5B60898-4443-42E3-AC03-2BBF0D1A9610}" type="presParOf" srcId="{F2B78DCC-0F31-4A8B-AF3B-64F14F55E566}" destId="{46FDD6E0-FA09-40A2-A57A-495CED0DBA55}" srcOrd="0" destOrd="0" presId="urn:microsoft.com/office/officeart/2005/8/layout/hierarchy1"/>
    <dgm:cxn modelId="{A542B997-EB93-4B5B-8795-0913F559DFDB}" type="presParOf" srcId="{46FDD6E0-FA09-40A2-A57A-495CED0DBA55}" destId="{BB7755A6-AC02-41EB-ADAD-23F24D429AA9}" srcOrd="0" destOrd="0" presId="urn:microsoft.com/office/officeart/2005/8/layout/hierarchy1"/>
    <dgm:cxn modelId="{51D3E5A8-94E3-47BD-B467-04050545E4F6}" type="presParOf" srcId="{46FDD6E0-FA09-40A2-A57A-495CED0DBA55}" destId="{9E9C65E6-2C56-444C-B953-20E1F26687C3}" srcOrd="1" destOrd="0" presId="urn:microsoft.com/office/officeart/2005/8/layout/hierarchy1"/>
    <dgm:cxn modelId="{786A4990-8EB1-4803-8A90-70BB4A36D5EB}" type="presParOf" srcId="{F2B78DCC-0F31-4A8B-AF3B-64F14F55E566}" destId="{F7CF6698-2E1B-4DD0-9DE6-8B070C97150D}" srcOrd="1" destOrd="0" presId="urn:microsoft.com/office/officeart/2005/8/layout/hierarchy1"/>
    <dgm:cxn modelId="{5A92B193-2505-4817-BC3C-2A5D1C0339D6}" type="presParOf" srcId="{0E685CE4-0596-49B6-B2C8-B250C7EA13C9}" destId="{C61CE033-62F8-466B-9788-7D0A51FB6CEB}" srcOrd="2" destOrd="0" presId="urn:microsoft.com/office/officeart/2005/8/layout/hierarchy1"/>
    <dgm:cxn modelId="{A47B5B77-817E-4E5B-B11F-D9BDB343F064}" type="presParOf" srcId="{0E685CE4-0596-49B6-B2C8-B250C7EA13C9}" destId="{195345D8-D642-43CF-83E3-90593533D69D}" srcOrd="3" destOrd="0" presId="urn:microsoft.com/office/officeart/2005/8/layout/hierarchy1"/>
    <dgm:cxn modelId="{2C06C8DF-71AC-45C5-AEFB-69107CC39F25}" type="presParOf" srcId="{195345D8-D642-43CF-83E3-90593533D69D}" destId="{1C86D0CB-FD93-4709-9CEB-111E51F657F5}" srcOrd="0" destOrd="0" presId="urn:microsoft.com/office/officeart/2005/8/layout/hierarchy1"/>
    <dgm:cxn modelId="{B1C9428C-031B-4C41-9B5E-D6509AD3B46D}" type="presParOf" srcId="{1C86D0CB-FD93-4709-9CEB-111E51F657F5}" destId="{C37DCB99-81EE-4087-A844-024193301B36}" srcOrd="0" destOrd="0" presId="urn:microsoft.com/office/officeart/2005/8/layout/hierarchy1"/>
    <dgm:cxn modelId="{DCF675A7-32C9-41FA-B479-30343EE285C7}" type="presParOf" srcId="{1C86D0CB-FD93-4709-9CEB-111E51F657F5}" destId="{952725A9-705E-4DD8-A839-30C9605896EF}" srcOrd="1" destOrd="0" presId="urn:microsoft.com/office/officeart/2005/8/layout/hierarchy1"/>
    <dgm:cxn modelId="{BD05E02D-3FE9-460B-8D68-7C17116281CD}" type="presParOf" srcId="{195345D8-D642-43CF-83E3-90593533D69D}" destId="{A8F51553-6D5D-4E42-9E6C-67BC9006308F}" srcOrd="1" destOrd="0" presId="urn:microsoft.com/office/officeart/2005/8/layout/hierarchy1"/>
    <dgm:cxn modelId="{E35178DD-761D-4573-B6DB-827EC3720EAE}" type="presParOf" srcId="{A8F51553-6D5D-4E42-9E6C-67BC9006308F}" destId="{22E5D43C-ABD9-4A0F-8D29-0C4712ACD93B}" srcOrd="0" destOrd="0" presId="urn:microsoft.com/office/officeart/2005/8/layout/hierarchy1"/>
    <dgm:cxn modelId="{47EF26C0-D027-4ABF-8B72-CD5489E52087}" type="presParOf" srcId="{A8F51553-6D5D-4E42-9E6C-67BC9006308F}" destId="{430CB0B5-4C9F-48B8-8B08-46063D8F6148}" srcOrd="1" destOrd="0" presId="urn:microsoft.com/office/officeart/2005/8/layout/hierarchy1"/>
    <dgm:cxn modelId="{C9414081-2022-410B-9AEF-A18DA84013D7}" type="presParOf" srcId="{430CB0B5-4C9F-48B8-8B08-46063D8F6148}" destId="{1A30D96E-5785-48A5-ADE7-F006A4843903}" srcOrd="0" destOrd="0" presId="urn:microsoft.com/office/officeart/2005/8/layout/hierarchy1"/>
    <dgm:cxn modelId="{9DD1D6AB-790F-4365-AAD6-CF4DF09E8DC6}" type="presParOf" srcId="{1A30D96E-5785-48A5-ADE7-F006A4843903}" destId="{965934F6-B252-4AAB-A61A-0A38DB376D9B}" srcOrd="0" destOrd="0" presId="urn:microsoft.com/office/officeart/2005/8/layout/hierarchy1"/>
    <dgm:cxn modelId="{4F7B4C72-4868-421B-8F64-3138AA50D2C1}" type="presParOf" srcId="{1A30D96E-5785-48A5-ADE7-F006A4843903}" destId="{A0151A18-0640-485E-BEB1-A3ECD376D5F7}" srcOrd="1" destOrd="0" presId="urn:microsoft.com/office/officeart/2005/8/layout/hierarchy1"/>
    <dgm:cxn modelId="{1D8F07A9-7C6B-4AFE-97C0-120DFFF5FD86}" type="presParOf" srcId="{430CB0B5-4C9F-48B8-8B08-46063D8F6148}" destId="{D569331E-8237-4B3C-86C1-0436D06D5244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6E0E7A-9795-43B5-B056-1450B2BF0FA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58D62D-B4A0-4F35-88C6-0BFA14A8DAA5}">
      <dgm:prSet phldrT="[Текст]" custT="1"/>
      <dgm:spPr/>
      <dgm:t>
        <a:bodyPr/>
        <a:lstStyle/>
        <a:p>
          <a:r>
            <a:rPr lang="ru-RU" sz="2800" b="1" i="1" dirty="0" smtClean="0"/>
            <a:t>Младший возраст</a:t>
          </a:r>
          <a:endParaRPr lang="ru-RU" sz="2800" b="1" i="1" dirty="0"/>
        </a:p>
      </dgm:t>
    </dgm:pt>
    <dgm:pt modelId="{59B1D172-7113-46E0-983C-E69042A3EA42}" type="parTrans" cxnId="{FF5FC847-2725-48A2-AB51-31CEEFE1604C}">
      <dgm:prSet/>
      <dgm:spPr/>
      <dgm:t>
        <a:bodyPr/>
        <a:lstStyle/>
        <a:p>
          <a:endParaRPr lang="ru-RU"/>
        </a:p>
      </dgm:t>
    </dgm:pt>
    <dgm:pt modelId="{49CD1089-EE3F-45A7-A102-B826CA340445}" type="sibTrans" cxnId="{FF5FC847-2725-48A2-AB51-31CEEFE1604C}">
      <dgm:prSet/>
      <dgm:spPr/>
      <dgm:t>
        <a:bodyPr/>
        <a:lstStyle/>
        <a:p>
          <a:endParaRPr lang="ru-RU"/>
        </a:p>
      </dgm:t>
    </dgm:pt>
    <dgm:pt modelId="{53A6EED2-E9F7-4F10-A799-933B063CCEDC}">
      <dgm:prSet phldrT="[Текст]" custT="1"/>
      <dgm:spPr/>
      <dgm:t>
        <a:bodyPr/>
        <a:lstStyle/>
        <a:p>
          <a:r>
            <a:rPr lang="ru-RU" sz="1300" dirty="0" smtClean="0"/>
            <a:t>Сюрпризный момент, появление </a:t>
          </a:r>
          <a:r>
            <a:rPr lang="ru-RU" sz="1400" dirty="0" smtClean="0"/>
            <a:t>литературного</a:t>
          </a:r>
          <a:r>
            <a:rPr lang="ru-RU" sz="1300" dirty="0" smtClean="0"/>
            <a:t> героя</a:t>
          </a:r>
          <a:endParaRPr lang="ru-RU" sz="1300" dirty="0"/>
        </a:p>
      </dgm:t>
    </dgm:pt>
    <dgm:pt modelId="{E9C9B8B3-3E0A-4C1D-85B2-C0753C056FE5}" type="parTrans" cxnId="{88854DAE-76DB-42A4-8EC2-890371DAD721}">
      <dgm:prSet/>
      <dgm:spPr/>
      <dgm:t>
        <a:bodyPr/>
        <a:lstStyle/>
        <a:p>
          <a:endParaRPr lang="ru-RU"/>
        </a:p>
      </dgm:t>
    </dgm:pt>
    <dgm:pt modelId="{D22BD704-F93E-434E-BC70-2043A38083CE}" type="sibTrans" cxnId="{88854DAE-76DB-42A4-8EC2-890371DAD721}">
      <dgm:prSet/>
      <dgm:spPr/>
      <dgm:t>
        <a:bodyPr/>
        <a:lstStyle/>
        <a:p>
          <a:endParaRPr lang="ru-RU"/>
        </a:p>
      </dgm:t>
    </dgm:pt>
    <dgm:pt modelId="{723BAF25-078D-4D89-A91F-86CBCE638F59}">
      <dgm:prSet phldrT="[Текст]" custT="1"/>
      <dgm:spPr/>
      <dgm:t>
        <a:bodyPr/>
        <a:lstStyle/>
        <a:p>
          <a:r>
            <a:rPr lang="ru-RU" sz="1400" dirty="0" smtClean="0"/>
            <a:t>Выполнение общеразвивающих упражнений с крупными предметами (мячи и т.д.)</a:t>
          </a:r>
          <a:endParaRPr lang="ru-RU" sz="1400" dirty="0"/>
        </a:p>
      </dgm:t>
    </dgm:pt>
    <dgm:pt modelId="{A9D416B6-098C-48DF-BF7E-F508C1842045}" type="parTrans" cxnId="{1A74AE93-F672-4180-944C-E623C3BBE137}">
      <dgm:prSet/>
      <dgm:spPr/>
      <dgm:t>
        <a:bodyPr/>
        <a:lstStyle/>
        <a:p>
          <a:endParaRPr lang="ru-RU"/>
        </a:p>
      </dgm:t>
    </dgm:pt>
    <dgm:pt modelId="{3DC461CE-A695-4DC9-928F-EEE006ABBBD9}" type="sibTrans" cxnId="{1A74AE93-F672-4180-944C-E623C3BBE137}">
      <dgm:prSet/>
      <dgm:spPr/>
      <dgm:t>
        <a:bodyPr/>
        <a:lstStyle/>
        <a:p>
          <a:endParaRPr lang="ru-RU"/>
        </a:p>
      </dgm:t>
    </dgm:pt>
    <dgm:pt modelId="{17188964-637B-4EE3-B022-58EBD90F0ECA}">
      <dgm:prSet custT="1"/>
      <dgm:spPr/>
      <dgm:t>
        <a:bodyPr/>
        <a:lstStyle/>
        <a:p>
          <a:r>
            <a:rPr lang="ru-RU" sz="1400" dirty="0" smtClean="0"/>
            <a:t>Игровые задания для всей группы (допрыгнуть до колокольчика, пролезть в обруч и т.д.)</a:t>
          </a:r>
          <a:endParaRPr lang="ru-RU" sz="1400" dirty="0"/>
        </a:p>
      </dgm:t>
    </dgm:pt>
    <dgm:pt modelId="{A9FA8197-D728-4A50-AFA7-D87587D7379F}" type="parTrans" cxnId="{A85BAEED-4165-4CC4-AF2D-B0122AA30D1F}">
      <dgm:prSet/>
      <dgm:spPr/>
      <dgm:t>
        <a:bodyPr/>
        <a:lstStyle/>
        <a:p>
          <a:endParaRPr lang="ru-RU"/>
        </a:p>
      </dgm:t>
    </dgm:pt>
    <dgm:pt modelId="{F3D8B528-6AF9-4F67-8556-4F445D9C3F6D}" type="sibTrans" cxnId="{A85BAEED-4165-4CC4-AF2D-B0122AA30D1F}">
      <dgm:prSet/>
      <dgm:spPr/>
      <dgm:t>
        <a:bodyPr/>
        <a:lstStyle/>
        <a:p>
          <a:endParaRPr lang="ru-RU"/>
        </a:p>
      </dgm:t>
    </dgm:pt>
    <dgm:pt modelId="{1F4A616C-A222-4B63-9109-B00FFE51C439}">
      <dgm:prSet custT="1"/>
      <dgm:spPr/>
      <dgm:t>
        <a:bodyPr/>
        <a:lstStyle/>
        <a:p>
          <a:r>
            <a:rPr lang="ru-RU" sz="1800" dirty="0" smtClean="0"/>
            <a:t>Подвижная игра</a:t>
          </a:r>
          <a:endParaRPr lang="ru-RU" sz="1800" dirty="0"/>
        </a:p>
      </dgm:t>
    </dgm:pt>
    <dgm:pt modelId="{AF5567B4-EB97-4745-834E-BBF1F5F430CD}" type="parTrans" cxnId="{405F4ABC-437B-419C-8D3A-F9FC8108353F}">
      <dgm:prSet/>
      <dgm:spPr/>
      <dgm:t>
        <a:bodyPr/>
        <a:lstStyle/>
        <a:p>
          <a:endParaRPr lang="ru-RU"/>
        </a:p>
      </dgm:t>
    </dgm:pt>
    <dgm:pt modelId="{C11633D9-2D93-4B87-848E-3D2305C1E986}" type="sibTrans" cxnId="{405F4ABC-437B-419C-8D3A-F9FC8108353F}">
      <dgm:prSet/>
      <dgm:spPr/>
      <dgm:t>
        <a:bodyPr/>
        <a:lstStyle/>
        <a:p>
          <a:endParaRPr lang="ru-RU"/>
        </a:p>
      </dgm:t>
    </dgm:pt>
    <dgm:pt modelId="{787E5B07-54AC-4530-94E4-54D9AAAC7173}">
      <dgm:prSet custT="1"/>
      <dgm:spPr/>
      <dgm:t>
        <a:bodyPr/>
        <a:lstStyle/>
        <a:p>
          <a:r>
            <a:rPr lang="ru-RU" sz="2000" dirty="0" smtClean="0"/>
            <a:t>Общегрупповые упражнения (сбей кеглю и др.)</a:t>
          </a:r>
          <a:endParaRPr lang="ru-RU" sz="2000" dirty="0"/>
        </a:p>
      </dgm:t>
    </dgm:pt>
    <dgm:pt modelId="{E2298751-3E1D-4B32-823E-046B38C40AE1}" type="parTrans" cxnId="{C0C39137-4933-444D-BF18-AAC76A5903EE}">
      <dgm:prSet/>
      <dgm:spPr/>
      <dgm:t>
        <a:bodyPr/>
        <a:lstStyle/>
        <a:p>
          <a:endParaRPr lang="ru-RU"/>
        </a:p>
      </dgm:t>
    </dgm:pt>
    <dgm:pt modelId="{97164698-69BD-48D3-A090-0659CE94D549}" type="sibTrans" cxnId="{C0C39137-4933-444D-BF18-AAC76A5903EE}">
      <dgm:prSet/>
      <dgm:spPr/>
      <dgm:t>
        <a:bodyPr/>
        <a:lstStyle/>
        <a:p>
          <a:endParaRPr lang="ru-RU"/>
        </a:p>
      </dgm:t>
    </dgm:pt>
    <dgm:pt modelId="{F796A821-F65D-49BB-BC8E-E16601A24F10}">
      <dgm:prSet custT="1"/>
      <dgm:spPr/>
      <dgm:t>
        <a:bodyPr/>
        <a:lstStyle/>
        <a:p>
          <a:r>
            <a:rPr lang="ru-RU" sz="1800" dirty="0" smtClean="0"/>
            <a:t>Награждение сувенирами</a:t>
          </a:r>
          <a:endParaRPr lang="ru-RU" sz="1800" dirty="0"/>
        </a:p>
      </dgm:t>
    </dgm:pt>
    <dgm:pt modelId="{14DB2770-3551-48A5-A522-8CD71E0AF709}" type="parTrans" cxnId="{9A631092-9D3F-48D5-9D94-BF96FD9CC4F1}">
      <dgm:prSet/>
      <dgm:spPr/>
      <dgm:t>
        <a:bodyPr/>
        <a:lstStyle/>
        <a:p>
          <a:endParaRPr lang="ru-RU"/>
        </a:p>
      </dgm:t>
    </dgm:pt>
    <dgm:pt modelId="{0B7AA233-A365-4F48-9273-8D2DC6AF5F9F}" type="sibTrans" cxnId="{9A631092-9D3F-48D5-9D94-BF96FD9CC4F1}">
      <dgm:prSet/>
      <dgm:spPr/>
      <dgm:t>
        <a:bodyPr/>
        <a:lstStyle/>
        <a:p>
          <a:endParaRPr lang="ru-RU"/>
        </a:p>
      </dgm:t>
    </dgm:pt>
    <dgm:pt modelId="{385FA5BB-31A4-4283-9508-06D29A100F02}" type="pres">
      <dgm:prSet presAssocID="{C36E0E7A-9795-43B5-B056-1450B2BF0FA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1CE818-2007-4B67-8F8C-A65A790B9D4C}" type="pres">
      <dgm:prSet presAssocID="{0A58D62D-B4A0-4F35-88C6-0BFA14A8DAA5}" presName="root" presStyleCnt="0"/>
      <dgm:spPr/>
    </dgm:pt>
    <dgm:pt modelId="{064A23A5-8750-4A79-A20F-81A347302621}" type="pres">
      <dgm:prSet presAssocID="{0A58D62D-B4A0-4F35-88C6-0BFA14A8DAA5}" presName="rootComposite" presStyleCnt="0"/>
      <dgm:spPr/>
    </dgm:pt>
    <dgm:pt modelId="{8ABEF92D-0A3B-4539-A4DF-65F581E11A4C}" type="pres">
      <dgm:prSet presAssocID="{0A58D62D-B4A0-4F35-88C6-0BFA14A8DAA5}" presName="rootText" presStyleLbl="node1" presStyleIdx="0" presStyleCnt="1" custScaleX="185337" custScaleY="63853"/>
      <dgm:spPr/>
      <dgm:t>
        <a:bodyPr/>
        <a:lstStyle/>
        <a:p>
          <a:endParaRPr lang="ru-RU"/>
        </a:p>
      </dgm:t>
    </dgm:pt>
    <dgm:pt modelId="{AA68D7CB-7018-4E6A-B5A8-E923077D0D09}" type="pres">
      <dgm:prSet presAssocID="{0A58D62D-B4A0-4F35-88C6-0BFA14A8DAA5}" presName="rootConnector" presStyleLbl="node1" presStyleIdx="0" presStyleCnt="1"/>
      <dgm:spPr/>
      <dgm:t>
        <a:bodyPr/>
        <a:lstStyle/>
        <a:p>
          <a:endParaRPr lang="ru-RU"/>
        </a:p>
      </dgm:t>
    </dgm:pt>
    <dgm:pt modelId="{15A906D5-866D-40F4-810E-171432698477}" type="pres">
      <dgm:prSet presAssocID="{0A58D62D-B4A0-4F35-88C6-0BFA14A8DAA5}" presName="childShape" presStyleCnt="0"/>
      <dgm:spPr/>
    </dgm:pt>
    <dgm:pt modelId="{6D4CA667-2F3F-441D-8390-DBA9E62C9FC7}" type="pres">
      <dgm:prSet presAssocID="{E9C9B8B3-3E0A-4C1D-85B2-C0753C056FE5}" presName="Name13" presStyleLbl="parChTrans1D2" presStyleIdx="0" presStyleCnt="6"/>
      <dgm:spPr/>
      <dgm:t>
        <a:bodyPr/>
        <a:lstStyle/>
        <a:p>
          <a:endParaRPr lang="ru-RU"/>
        </a:p>
      </dgm:t>
    </dgm:pt>
    <dgm:pt modelId="{2D5B088F-5A78-41AF-A721-7634286EE4CA}" type="pres">
      <dgm:prSet presAssocID="{53A6EED2-E9F7-4F10-A799-933B063CCEDC}" presName="childText" presStyleLbl="bgAcc1" presStyleIdx="0" presStyleCnt="6" custScaleX="209380" custScaleY="36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60AED-F5A3-4886-B005-E2BB7871C650}" type="pres">
      <dgm:prSet presAssocID="{A9D416B6-098C-48DF-BF7E-F508C1842045}" presName="Name13" presStyleLbl="parChTrans1D2" presStyleIdx="1" presStyleCnt="6"/>
      <dgm:spPr/>
      <dgm:t>
        <a:bodyPr/>
        <a:lstStyle/>
        <a:p>
          <a:endParaRPr lang="ru-RU"/>
        </a:p>
      </dgm:t>
    </dgm:pt>
    <dgm:pt modelId="{BFE9E464-8D69-4213-A0B7-7805B5EABFD1}" type="pres">
      <dgm:prSet presAssocID="{723BAF25-078D-4D89-A91F-86CBCE638F59}" presName="childText" presStyleLbl="bgAcc1" presStyleIdx="1" presStyleCnt="6" custScaleX="214414" custScaleY="54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E8887-C703-4A8E-9249-4C80A55BE367}" type="pres">
      <dgm:prSet presAssocID="{A9FA8197-D728-4A50-AFA7-D87587D7379F}" presName="Name13" presStyleLbl="parChTrans1D2" presStyleIdx="2" presStyleCnt="6"/>
      <dgm:spPr/>
      <dgm:t>
        <a:bodyPr/>
        <a:lstStyle/>
        <a:p>
          <a:endParaRPr lang="ru-RU"/>
        </a:p>
      </dgm:t>
    </dgm:pt>
    <dgm:pt modelId="{3228D9A7-035C-476E-A25A-BB7986A6940E}" type="pres">
      <dgm:prSet presAssocID="{17188964-637B-4EE3-B022-58EBD90F0ECA}" presName="childText" presStyleLbl="bgAcc1" presStyleIdx="2" presStyleCnt="6" custScaleX="213133" custScaleY="46779" custLinFactNeighborX="-1439" custLinFactNeighborY="-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6FC51-8FDD-46C7-9723-93B6A294DA59}" type="pres">
      <dgm:prSet presAssocID="{AF5567B4-EB97-4745-834E-BBF1F5F430CD}" presName="Name13" presStyleLbl="parChTrans1D2" presStyleIdx="3" presStyleCnt="6"/>
      <dgm:spPr/>
      <dgm:t>
        <a:bodyPr/>
        <a:lstStyle/>
        <a:p>
          <a:endParaRPr lang="ru-RU"/>
        </a:p>
      </dgm:t>
    </dgm:pt>
    <dgm:pt modelId="{D0F31324-B710-4934-B5E6-B59B401B0F2B}" type="pres">
      <dgm:prSet presAssocID="{1F4A616C-A222-4B63-9109-B00FFE51C439}" presName="childText" presStyleLbl="bgAcc1" presStyleIdx="3" presStyleCnt="6" custScaleX="126458" custScaleY="29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278B0-5863-42E1-95FF-88BC05D99293}" type="pres">
      <dgm:prSet presAssocID="{E2298751-3E1D-4B32-823E-046B38C40AE1}" presName="Name13" presStyleLbl="parChTrans1D2" presStyleIdx="4" presStyleCnt="6"/>
      <dgm:spPr/>
      <dgm:t>
        <a:bodyPr/>
        <a:lstStyle/>
        <a:p>
          <a:endParaRPr lang="ru-RU"/>
        </a:p>
      </dgm:t>
    </dgm:pt>
    <dgm:pt modelId="{E5CDB048-88D7-4C51-9DA1-D6496F531CE2}" type="pres">
      <dgm:prSet presAssocID="{787E5B07-54AC-4530-94E4-54D9AAAC7173}" presName="childText" presStyleLbl="bgAcc1" presStyleIdx="4" presStyleCnt="6" custScaleX="250030" custScaleY="56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E26DB-E68E-4E84-B6B7-4DE31ED63AD2}" type="pres">
      <dgm:prSet presAssocID="{14DB2770-3551-48A5-A522-8CD71E0AF709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6FDA62F-F9A1-4926-ABA1-94C5E7EFA8A9}" type="pres">
      <dgm:prSet presAssocID="{F796A821-F65D-49BB-BC8E-E16601A24F10}" presName="childText" presStyleLbl="bgAcc1" presStyleIdx="5" presStyleCnt="6" custScaleX="192788" custScaleY="84540" custLinFactNeighborX="-331" custLinFactNeighborY="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205DF3-E70B-4E0A-8220-62E1A48D2543}" type="presOf" srcId="{17188964-637B-4EE3-B022-58EBD90F0ECA}" destId="{3228D9A7-035C-476E-A25A-BB7986A6940E}" srcOrd="0" destOrd="0" presId="urn:microsoft.com/office/officeart/2005/8/layout/hierarchy3"/>
    <dgm:cxn modelId="{9A631092-9D3F-48D5-9D94-BF96FD9CC4F1}" srcId="{0A58D62D-B4A0-4F35-88C6-0BFA14A8DAA5}" destId="{F796A821-F65D-49BB-BC8E-E16601A24F10}" srcOrd="5" destOrd="0" parTransId="{14DB2770-3551-48A5-A522-8CD71E0AF709}" sibTransId="{0B7AA233-A365-4F48-9273-8D2DC6AF5F9F}"/>
    <dgm:cxn modelId="{DF74FDDD-1420-4D95-AFBF-3E578427C38D}" type="presOf" srcId="{E9C9B8B3-3E0A-4C1D-85B2-C0753C056FE5}" destId="{6D4CA667-2F3F-441D-8390-DBA9E62C9FC7}" srcOrd="0" destOrd="0" presId="urn:microsoft.com/office/officeart/2005/8/layout/hierarchy3"/>
    <dgm:cxn modelId="{1A74AE93-F672-4180-944C-E623C3BBE137}" srcId="{0A58D62D-B4A0-4F35-88C6-0BFA14A8DAA5}" destId="{723BAF25-078D-4D89-A91F-86CBCE638F59}" srcOrd="1" destOrd="0" parTransId="{A9D416B6-098C-48DF-BF7E-F508C1842045}" sibTransId="{3DC461CE-A695-4DC9-928F-EEE006ABBBD9}"/>
    <dgm:cxn modelId="{66CC7EF6-7511-460F-BEBE-010BB15801BF}" type="presOf" srcId="{1F4A616C-A222-4B63-9109-B00FFE51C439}" destId="{D0F31324-B710-4934-B5E6-B59B401B0F2B}" srcOrd="0" destOrd="0" presId="urn:microsoft.com/office/officeart/2005/8/layout/hierarchy3"/>
    <dgm:cxn modelId="{C0C39137-4933-444D-BF18-AAC76A5903EE}" srcId="{0A58D62D-B4A0-4F35-88C6-0BFA14A8DAA5}" destId="{787E5B07-54AC-4530-94E4-54D9AAAC7173}" srcOrd="4" destOrd="0" parTransId="{E2298751-3E1D-4B32-823E-046B38C40AE1}" sibTransId="{97164698-69BD-48D3-A090-0659CE94D549}"/>
    <dgm:cxn modelId="{405F4ABC-437B-419C-8D3A-F9FC8108353F}" srcId="{0A58D62D-B4A0-4F35-88C6-0BFA14A8DAA5}" destId="{1F4A616C-A222-4B63-9109-B00FFE51C439}" srcOrd="3" destOrd="0" parTransId="{AF5567B4-EB97-4745-834E-BBF1F5F430CD}" sibTransId="{C11633D9-2D93-4B87-848E-3D2305C1E986}"/>
    <dgm:cxn modelId="{E173E24F-8BF7-4F3E-9E21-E08978C9AF6E}" type="presOf" srcId="{A9D416B6-098C-48DF-BF7E-F508C1842045}" destId="{4BF60AED-F5A3-4886-B005-E2BB7871C650}" srcOrd="0" destOrd="0" presId="urn:microsoft.com/office/officeart/2005/8/layout/hierarchy3"/>
    <dgm:cxn modelId="{B917070E-62D8-45F3-83C3-0A3E6F033ED7}" type="presOf" srcId="{14DB2770-3551-48A5-A522-8CD71E0AF709}" destId="{221E26DB-E68E-4E84-B6B7-4DE31ED63AD2}" srcOrd="0" destOrd="0" presId="urn:microsoft.com/office/officeart/2005/8/layout/hierarchy3"/>
    <dgm:cxn modelId="{8F8AC433-5F0A-4251-848E-DC54F9711779}" type="presOf" srcId="{AF5567B4-EB97-4745-834E-BBF1F5F430CD}" destId="{D9E6FC51-8FDD-46C7-9723-93B6A294DA59}" srcOrd="0" destOrd="0" presId="urn:microsoft.com/office/officeart/2005/8/layout/hierarchy3"/>
    <dgm:cxn modelId="{88854DAE-76DB-42A4-8EC2-890371DAD721}" srcId="{0A58D62D-B4A0-4F35-88C6-0BFA14A8DAA5}" destId="{53A6EED2-E9F7-4F10-A799-933B063CCEDC}" srcOrd="0" destOrd="0" parTransId="{E9C9B8B3-3E0A-4C1D-85B2-C0753C056FE5}" sibTransId="{D22BD704-F93E-434E-BC70-2043A38083CE}"/>
    <dgm:cxn modelId="{8ED75AC3-AB53-4B4C-97AF-A1133BC0E692}" type="presOf" srcId="{0A58D62D-B4A0-4F35-88C6-0BFA14A8DAA5}" destId="{8ABEF92D-0A3B-4539-A4DF-65F581E11A4C}" srcOrd="0" destOrd="0" presId="urn:microsoft.com/office/officeart/2005/8/layout/hierarchy3"/>
    <dgm:cxn modelId="{D4C8B70E-2B8E-4D14-BF82-AFAFB6479D02}" type="presOf" srcId="{F796A821-F65D-49BB-BC8E-E16601A24F10}" destId="{46FDA62F-F9A1-4926-ABA1-94C5E7EFA8A9}" srcOrd="0" destOrd="0" presId="urn:microsoft.com/office/officeart/2005/8/layout/hierarchy3"/>
    <dgm:cxn modelId="{6ACD7194-9621-467E-B120-559883C64011}" type="presOf" srcId="{0A58D62D-B4A0-4F35-88C6-0BFA14A8DAA5}" destId="{AA68D7CB-7018-4E6A-B5A8-E923077D0D09}" srcOrd="1" destOrd="0" presId="urn:microsoft.com/office/officeart/2005/8/layout/hierarchy3"/>
    <dgm:cxn modelId="{65400F0F-AE25-4892-ADBA-0A3DE3E1B0FF}" type="presOf" srcId="{A9FA8197-D728-4A50-AFA7-D87587D7379F}" destId="{435E8887-C703-4A8E-9249-4C80A55BE367}" srcOrd="0" destOrd="0" presId="urn:microsoft.com/office/officeart/2005/8/layout/hierarchy3"/>
    <dgm:cxn modelId="{8097E5BA-BA82-4E53-93DD-08C289C20213}" type="presOf" srcId="{C36E0E7A-9795-43B5-B056-1450B2BF0FA1}" destId="{385FA5BB-31A4-4283-9508-06D29A100F02}" srcOrd="0" destOrd="0" presId="urn:microsoft.com/office/officeart/2005/8/layout/hierarchy3"/>
    <dgm:cxn modelId="{FF5FC847-2725-48A2-AB51-31CEEFE1604C}" srcId="{C36E0E7A-9795-43B5-B056-1450B2BF0FA1}" destId="{0A58D62D-B4A0-4F35-88C6-0BFA14A8DAA5}" srcOrd="0" destOrd="0" parTransId="{59B1D172-7113-46E0-983C-E69042A3EA42}" sibTransId="{49CD1089-EE3F-45A7-A102-B826CA340445}"/>
    <dgm:cxn modelId="{A85BAEED-4165-4CC4-AF2D-B0122AA30D1F}" srcId="{0A58D62D-B4A0-4F35-88C6-0BFA14A8DAA5}" destId="{17188964-637B-4EE3-B022-58EBD90F0ECA}" srcOrd="2" destOrd="0" parTransId="{A9FA8197-D728-4A50-AFA7-D87587D7379F}" sibTransId="{F3D8B528-6AF9-4F67-8556-4F445D9C3F6D}"/>
    <dgm:cxn modelId="{79A9D4C0-235C-4C3B-A2A3-A1A00F42E393}" type="presOf" srcId="{53A6EED2-E9F7-4F10-A799-933B063CCEDC}" destId="{2D5B088F-5A78-41AF-A721-7634286EE4CA}" srcOrd="0" destOrd="0" presId="urn:microsoft.com/office/officeart/2005/8/layout/hierarchy3"/>
    <dgm:cxn modelId="{A7198E55-B2D8-4D93-82D3-A77157012DE9}" type="presOf" srcId="{E2298751-3E1D-4B32-823E-046B38C40AE1}" destId="{3BB278B0-5863-42E1-95FF-88BC05D99293}" srcOrd="0" destOrd="0" presId="urn:microsoft.com/office/officeart/2005/8/layout/hierarchy3"/>
    <dgm:cxn modelId="{958B561D-DBC8-4EE1-A9A3-039571EE9000}" type="presOf" srcId="{787E5B07-54AC-4530-94E4-54D9AAAC7173}" destId="{E5CDB048-88D7-4C51-9DA1-D6496F531CE2}" srcOrd="0" destOrd="0" presId="urn:microsoft.com/office/officeart/2005/8/layout/hierarchy3"/>
    <dgm:cxn modelId="{7759B34A-4AB6-4FF6-A86A-CE0BAB80A6B1}" type="presOf" srcId="{723BAF25-078D-4D89-A91F-86CBCE638F59}" destId="{BFE9E464-8D69-4213-A0B7-7805B5EABFD1}" srcOrd="0" destOrd="0" presId="urn:microsoft.com/office/officeart/2005/8/layout/hierarchy3"/>
    <dgm:cxn modelId="{54164B35-BF82-48A1-AAAF-54C4E37F8A1B}" type="presParOf" srcId="{385FA5BB-31A4-4283-9508-06D29A100F02}" destId="{751CE818-2007-4B67-8F8C-A65A790B9D4C}" srcOrd="0" destOrd="0" presId="urn:microsoft.com/office/officeart/2005/8/layout/hierarchy3"/>
    <dgm:cxn modelId="{C948BC95-3867-4AE9-B269-EDF56920B89E}" type="presParOf" srcId="{751CE818-2007-4B67-8F8C-A65A790B9D4C}" destId="{064A23A5-8750-4A79-A20F-81A347302621}" srcOrd="0" destOrd="0" presId="urn:microsoft.com/office/officeart/2005/8/layout/hierarchy3"/>
    <dgm:cxn modelId="{E482F1E4-B1E6-4DC1-9A55-45AC32E7DE9D}" type="presParOf" srcId="{064A23A5-8750-4A79-A20F-81A347302621}" destId="{8ABEF92D-0A3B-4539-A4DF-65F581E11A4C}" srcOrd="0" destOrd="0" presId="urn:microsoft.com/office/officeart/2005/8/layout/hierarchy3"/>
    <dgm:cxn modelId="{1CA036D0-7A3B-4772-9A2E-518BC029E159}" type="presParOf" srcId="{064A23A5-8750-4A79-A20F-81A347302621}" destId="{AA68D7CB-7018-4E6A-B5A8-E923077D0D09}" srcOrd="1" destOrd="0" presId="urn:microsoft.com/office/officeart/2005/8/layout/hierarchy3"/>
    <dgm:cxn modelId="{1D3568EA-8A41-43EF-853E-E3E9A37A051E}" type="presParOf" srcId="{751CE818-2007-4B67-8F8C-A65A790B9D4C}" destId="{15A906D5-866D-40F4-810E-171432698477}" srcOrd="1" destOrd="0" presId="urn:microsoft.com/office/officeart/2005/8/layout/hierarchy3"/>
    <dgm:cxn modelId="{9F3C6B22-87F0-4BA9-80F3-55E2DC1FC3FA}" type="presParOf" srcId="{15A906D5-866D-40F4-810E-171432698477}" destId="{6D4CA667-2F3F-441D-8390-DBA9E62C9FC7}" srcOrd="0" destOrd="0" presId="urn:microsoft.com/office/officeart/2005/8/layout/hierarchy3"/>
    <dgm:cxn modelId="{D0092B85-8779-4045-AEE0-CAEE7F43D33C}" type="presParOf" srcId="{15A906D5-866D-40F4-810E-171432698477}" destId="{2D5B088F-5A78-41AF-A721-7634286EE4CA}" srcOrd="1" destOrd="0" presId="urn:microsoft.com/office/officeart/2005/8/layout/hierarchy3"/>
    <dgm:cxn modelId="{3C74C97B-D6C2-451D-8AAC-FFCDA259354D}" type="presParOf" srcId="{15A906D5-866D-40F4-810E-171432698477}" destId="{4BF60AED-F5A3-4886-B005-E2BB7871C650}" srcOrd="2" destOrd="0" presId="urn:microsoft.com/office/officeart/2005/8/layout/hierarchy3"/>
    <dgm:cxn modelId="{9CDD5095-B0DA-4FB0-8AF1-9D65C136770F}" type="presParOf" srcId="{15A906D5-866D-40F4-810E-171432698477}" destId="{BFE9E464-8D69-4213-A0B7-7805B5EABFD1}" srcOrd="3" destOrd="0" presId="urn:microsoft.com/office/officeart/2005/8/layout/hierarchy3"/>
    <dgm:cxn modelId="{9B49ED16-5C48-4677-824B-CE89C612B336}" type="presParOf" srcId="{15A906D5-866D-40F4-810E-171432698477}" destId="{435E8887-C703-4A8E-9249-4C80A55BE367}" srcOrd="4" destOrd="0" presId="urn:microsoft.com/office/officeart/2005/8/layout/hierarchy3"/>
    <dgm:cxn modelId="{0E1BEA6A-5793-4675-BB64-EC606ECF44AA}" type="presParOf" srcId="{15A906D5-866D-40F4-810E-171432698477}" destId="{3228D9A7-035C-476E-A25A-BB7986A6940E}" srcOrd="5" destOrd="0" presId="urn:microsoft.com/office/officeart/2005/8/layout/hierarchy3"/>
    <dgm:cxn modelId="{086C46CF-95B8-412E-900B-B9E6FAAFE88B}" type="presParOf" srcId="{15A906D5-866D-40F4-810E-171432698477}" destId="{D9E6FC51-8FDD-46C7-9723-93B6A294DA59}" srcOrd="6" destOrd="0" presId="urn:microsoft.com/office/officeart/2005/8/layout/hierarchy3"/>
    <dgm:cxn modelId="{FCF70678-6BEB-43B0-8213-DBEED938E463}" type="presParOf" srcId="{15A906D5-866D-40F4-810E-171432698477}" destId="{D0F31324-B710-4934-B5E6-B59B401B0F2B}" srcOrd="7" destOrd="0" presId="urn:microsoft.com/office/officeart/2005/8/layout/hierarchy3"/>
    <dgm:cxn modelId="{7B4B01E1-D74D-4A4D-8244-9D2A5121EC98}" type="presParOf" srcId="{15A906D5-866D-40F4-810E-171432698477}" destId="{3BB278B0-5863-42E1-95FF-88BC05D99293}" srcOrd="8" destOrd="0" presId="urn:microsoft.com/office/officeart/2005/8/layout/hierarchy3"/>
    <dgm:cxn modelId="{758F2ADE-A021-4A72-8D27-DE4B4BEB2F1E}" type="presParOf" srcId="{15A906D5-866D-40F4-810E-171432698477}" destId="{E5CDB048-88D7-4C51-9DA1-D6496F531CE2}" srcOrd="9" destOrd="0" presId="urn:microsoft.com/office/officeart/2005/8/layout/hierarchy3"/>
    <dgm:cxn modelId="{79AF1708-0A8F-4E7C-836D-4C2C26F762DA}" type="presParOf" srcId="{15A906D5-866D-40F4-810E-171432698477}" destId="{221E26DB-E68E-4E84-B6B7-4DE31ED63AD2}" srcOrd="10" destOrd="0" presId="urn:microsoft.com/office/officeart/2005/8/layout/hierarchy3"/>
    <dgm:cxn modelId="{DAC04023-FE3E-4BF0-A9B6-071E0E1EB3CA}" type="presParOf" srcId="{15A906D5-866D-40F4-810E-171432698477}" destId="{46FDA62F-F9A1-4926-ABA1-94C5E7EFA8A9}" srcOrd="1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94608B-ACC8-4D06-82B4-8CADA518358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A41E98-E466-4A92-AC92-D03522D4431F}">
      <dgm:prSet phldrT="[Текст]"/>
      <dgm:spPr/>
      <dgm:t>
        <a:bodyPr/>
        <a:lstStyle/>
        <a:p>
          <a:r>
            <a:rPr lang="ru-RU" dirty="0" smtClean="0"/>
            <a:t>Средний дошкольный возраст</a:t>
          </a:r>
          <a:endParaRPr lang="ru-RU" dirty="0"/>
        </a:p>
      </dgm:t>
    </dgm:pt>
    <dgm:pt modelId="{FC2AADDA-CB93-49D8-8646-28B39EAD2DD2}" type="parTrans" cxnId="{A8190B4F-E655-4BE9-9F78-86BCE510113F}">
      <dgm:prSet/>
      <dgm:spPr/>
      <dgm:t>
        <a:bodyPr/>
        <a:lstStyle/>
        <a:p>
          <a:endParaRPr lang="ru-RU"/>
        </a:p>
      </dgm:t>
    </dgm:pt>
    <dgm:pt modelId="{8D5F233D-4EBC-41A5-A85D-8BFAACA5A9FE}" type="sibTrans" cxnId="{A8190B4F-E655-4BE9-9F78-86BCE510113F}">
      <dgm:prSet/>
      <dgm:spPr/>
      <dgm:t>
        <a:bodyPr/>
        <a:lstStyle/>
        <a:p>
          <a:endParaRPr lang="ru-RU"/>
        </a:p>
      </dgm:t>
    </dgm:pt>
    <dgm:pt modelId="{070B56A9-E677-4473-AA0C-02F2FF5CD2CF}">
      <dgm:prSet phldrT="[Текст]" custT="1"/>
      <dgm:spPr/>
      <dgm:t>
        <a:bodyPr/>
        <a:lstStyle/>
        <a:p>
          <a:r>
            <a:rPr lang="ru-RU" sz="1400" dirty="0" smtClean="0"/>
            <a:t>Сюрпризный момент (телеграмма, встреча с литературным героем)</a:t>
          </a:r>
          <a:endParaRPr lang="ru-RU" sz="1400" dirty="0"/>
        </a:p>
      </dgm:t>
    </dgm:pt>
    <dgm:pt modelId="{B63F3276-9762-4544-A40E-1C7A40629D0B}" type="parTrans" cxnId="{FFC4DCA7-748C-4482-8E14-820F672005F8}">
      <dgm:prSet/>
      <dgm:spPr/>
      <dgm:t>
        <a:bodyPr/>
        <a:lstStyle/>
        <a:p>
          <a:endParaRPr lang="ru-RU"/>
        </a:p>
      </dgm:t>
    </dgm:pt>
    <dgm:pt modelId="{E9891C41-8975-4EEE-8428-440F1EA1AA06}" type="sibTrans" cxnId="{FFC4DCA7-748C-4482-8E14-820F672005F8}">
      <dgm:prSet/>
      <dgm:spPr/>
      <dgm:t>
        <a:bodyPr/>
        <a:lstStyle/>
        <a:p>
          <a:endParaRPr lang="ru-RU"/>
        </a:p>
      </dgm:t>
    </dgm:pt>
    <dgm:pt modelId="{4CE59AD5-2627-4E78-8547-74F8271FA4DA}">
      <dgm:prSet phldrT="[Текст]" custT="1"/>
      <dgm:spPr/>
      <dgm:t>
        <a:bodyPr/>
        <a:lstStyle/>
        <a:p>
          <a:r>
            <a:rPr lang="ru-RU" sz="1400" dirty="0" smtClean="0"/>
            <a:t>Игровое задание для всей группы (пропусти через воротца находящихся через 5-6 шагов друг от друга)</a:t>
          </a:r>
          <a:endParaRPr lang="ru-RU" sz="1400" dirty="0"/>
        </a:p>
      </dgm:t>
    </dgm:pt>
    <dgm:pt modelId="{5A3B04B7-9ADD-4E71-9855-EEB0B14EE63A}" type="parTrans" cxnId="{DAAD7F01-3295-4B18-9F36-36CF0D5E88FB}">
      <dgm:prSet/>
      <dgm:spPr/>
      <dgm:t>
        <a:bodyPr/>
        <a:lstStyle/>
        <a:p>
          <a:endParaRPr lang="ru-RU"/>
        </a:p>
      </dgm:t>
    </dgm:pt>
    <dgm:pt modelId="{C709E11D-A536-4804-B1AF-C50E93BF5438}" type="sibTrans" cxnId="{DAAD7F01-3295-4B18-9F36-36CF0D5E88FB}">
      <dgm:prSet/>
      <dgm:spPr/>
      <dgm:t>
        <a:bodyPr/>
        <a:lstStyle/>
        <a:p>
          <a:endParaRPr lang="ru-RU"/>
        </a:p>
      </dgm:t>
    </dgm:pt>
    <dgm:pt modelId="{A57EEF6A-9F06-4D1C-B049-3B4402AD0961}">
      <dgm:prSet custT="1"/>
      <dgm:spPr/>
      <dgm:t>
        <a:bodyPr/>
        <a:lstStyle/>
        <a:p>
          <a:r>
            <a:rPr lang="ru-RU" sz="1400" dirty="0" smtClean="0"/>
            <a:t>Игровое упражнение для всей группы  (обежать вокруг  ориентира)</a:t>
          </a:r>
          <a:endParaRPr lang="ru-RU" sz="1400" dirty="0"/>
        </a:p>
      </dgm:t>
    </dgm:pt>
    <dgm:pt modelId="{88DCC98C-4DC0-4C81-A356-CC0D29AF2BB5}" type="parTrans" cxnId="{98745C84-C769-473B-8478-49E46BBE4E74}">
      <dgm:prSet/>
      <dgm:spPr/>
      <dgm:t>
        <a:bodyPr/>
        <a:lstStyle/>
        <a:p>
          <a:endParaRPr lang="ru-RU"/>
        </a:p>
      </dgm:t>
    </dgm:pt>
    <dgm:pt modelId="{4BEF9D72-CD88-414B-B40C-82BE5DA515BF}" type="sibTrans" cxnId="{98745C84-C769-473B-8478-49E46BBE4E74}">
      <dgm:prSet/>
      <dgm:spPr/>
      <dgm:t>
        <a:bodyPr/>
        <a:lstStyle/>
        <a:p>
          <a:endParaRPr lang="ru-RU"/>
        </a:p>
      </dgm:t>
    </dgm:pt>
    <dgm:pt modelId="{3DD15EE0-67B5-4EBA-BC31-E31D15A4AB5D}">
      <dgm:prSet custT="1"/>
      <dgm:spPr/>
      <dgm:t>
        <a:bodyPr/>
        <a:lstStyle/>
        <a:p>
          <a:r>
            <a:rPr lang="ru-RU" sz="1400" dirty="0" smtClean="0"/>
            <a:t>Игра- хоровод</a:t>
          </a:r>
          <a:endParaRPr lang="ru-RU" sz="1400" dirty="0"/>
        </a:p>
      </dgm:t>
    </dgm:pt>
    <dgm:pt modelId="{9EF0E53C-F01B-4DAC-8909-454D853BEA8C}" type="parTrans" cxnId="{55787AF4-8F54-443A-894D-C284F88FDDD5}">
      <dgm:prSet/>
      <dgm:spPr/>
      <dgm:t>
        <a:bodyPr/>
        <a:lstStyle/>
        <a:p>
          <a:endParaRPr lang="ru-RU"/>
        </a:p>
      </dgm:t>
    </dgm:pt>
    <dgm:pt modelId="{1CBDD524-6467-4A7D-BC88-DD0263C54A21}" type="sibTrans" cxnId="{55787AF4-8F54-443A-894D-C284F88FDDD5}">
      <dgm:prSet/>
      <dgm:spPr/>
      <dgm:t>
        <a:bodyPr/>
        <a:lstStyle/>
        <a:p>
          <a:endParaRPr lang="ru-RU"/>
        </a:p>
      </dgm:t>
    </dgm:pt>
    <dgm:pt modelId="{C316CEAA-45CE-41F3-A09D-0E06AE73A264}">
      <dgm:prSet custT="1"/>
      <dgm:spPr/>
      <dgm:t>
        <a:bodyPr/>
        <a:lstStyle/>
        <a:p>
          <a:r>
            <a:rPr lang="ru-RU" sz="1400" dirty="0" smtClean="0"/>
            <a:t>Соревнование  2х команд   (упражнения в равновесии  метании в горизонтальную цель)</a:t>
          </a:r>
          <a:endParaRPr lang="ru-RU" sz="1400" dirty="0"/>
        </a:p>
      </dgm:t>
    </dgm:pt>
    <dgm:pt modelId="{1C992DD4-45F9-436B-917D-72D03DF95CE1}" type="parTrans" cxnId="{E34FB675-D36F-4CF6-AA8B-C133DDEDCF80}">
      <dgm:prSet/>
      <dgm:spPr/>
      <dgm:t>
        <a:bodyPr/>
        <a:lstStyle/>
        <a:p>
          <a:endParaRPr lang="ru-RU"/>
        </a:p>
      </dgm:t>
    </dgm:pt>
    <dgm:pt modelId="{BE123414-C719-4693-A2BF-FDC971B3765D}" type="sibTrans" cxnId="{E34FB675-D36F-4CF6-AA8B-C133DDEDCF80}">
      <dgm:prSet/>
      <dgm:spPr/>
      <dgm:t>
        <a:bodyPr/>
        <a:lstStyle/>
        <a:p>
          <a:endParaRPr lang="ru-RU"/>
        </a:p>
      </dgm:t>
    </dgm:pt>
    <dgm:pt modelId="{31CF3768-8CD5-48C7-8055-5E3545C4DE51}">
      <dgm:prSet/>
      <dgm:spPr/>
      <dgm:t>
        <a:bodyPr/>
        <a:lstStyle/>
        <a:p>
          <a:r>
            <a:rPr lang="ru-RU" dirty="0" smtClean="0"/>
            <a:t>Награждение всех  участников</a:t>
          </a:r>
          <a:endParaRPr lang="ru-RU" dirty="0"/>
        </a:p>
      </dgm:t>
    </dgm:pt>
    <dgm:pt modelId="{456C027A-4C10-4E3C-A8DC-0A88724912E7}" type="parTrans" cxnId="{C9E339A0-38AA-470C-AFAB-FB976C80BEE7}">
      <dgm:prSet/>
      <dgm:spPr/>
      <dgm:t>
        <a:bodyPr/>
        <a:lstStyle/>
        <a:p>
          <a:endParaRPr lang="ru-RU"/>
        </a:p>
      </dgm:t>
    </dgm:pt>
    <dgm:pt modelId="{35B9C70C-DE72-4D2C-B6A7-BE458D01D893}" type="sibTrans" cxnId="{C9E339A0-38AA-470C-AFAB-FB976C80BEE7}">
      <dgm:prSet/>
      <dgm:spPr/>
      <dgm:t>
        <a:bodyPr/>
        <a:lstStyle/>
        <a:p>
          <a:endParaRPr lang="ru-RU"/>
        </a:p>
      </dgm:t>
    </dgm:pt>
    <dgm:pt modelId="{77A22CF3-2214-40DD-9130-BD0236C8222C}" type="pres">
      <dgm:prSet presAssocID="{6D94608B-ACC8-4D06-82B4-8CADA51835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816B0AE-8A1C-4557-A1C0-8CE16BB4FB3E}" type="pres">
      <dgm:prSet presAssocID="{99A41E98-E466-4A92-AC92-D03522D4431F}" presName="root" presStyleCnt="0"/>
      <dgm:spPr/>
    </dgm:pt>
    <dgm:pt modelId="{31FA4A59-8AE8-4B85-AFB9-20B8D28C7223}" type="pres">
      <dgm:prSet presAssocID="{99A41E98-E466-4A92-AC92-D03522D4431F}" presName="rootComposite" presStyleCnt="0"/>
      <dgm:spPr/>
    </dgm:pt>
    <dgm:pt modelId="{2F4192FC-E54B-4CB8-B700-FCA1F2E0DD38}" type="pres">
      <dgm:prSet presAssocID="{99A41E98-E466-4A92-AC92-D03522D4431F}" presName="rootText" presStyleLbl="node1" presStyleIdx="0" presStyleCnt="1" custScaleX="130292" custScaleY="42066"/>
      <dgm:spPr/>
      <dgm:t>
        <a:bodyPr/>
        <a:lstStyle/>
        <a:p>
          <a:endParaRPr lang="ru-RU"/>
        </a:p>
      </dgm:t>
    </dgm:pt>
    <dgm:pt modelId="{BEACD0CD-5903-49A9-9AC7-EFE4DCB1E903}" type="pres">
      <dgm:prSet presAssocID="{99A41E98-E466-4A92-AC92-D03522D4431F}" presName="rootConnector" presStyleLbl="node1" presStyleIdx="0" presStyleCnt="1"/>
      <dgm:spPr/>
      <dgm:t>
        <a:bodyPr/>
        <a:lstStyle/>
        <a:p>
          <a:endParaRPr lang="ru-RU"/>
        </a:p>
      </dgm:t>
    </dgm:pt>
    <dgm:pt modelId="{DF604918-48ED-45B7-8E4A-75BC23846F3B}" type="pres">
      <dgm:prSet presAssocID="{99A41E98-E466-4A92-AC92-D03522D4431F}" presName="childShape" presStyleCnt="0"/>
      <dgm:spPr/>
    </dgm:pt>
    <dgm:pt modelId="{6D374633-0B82-495E-8194-1459597A48CD}" type="pres">
      <dgm:prSet presAssocID="{B63F3276-9762-4544-A40E-1C7A40629D0B}" presName="Name13" presStyleLbl="parChTrans1D2" presStyleIdx="0" presStyleCnt="6"/>
      <dgm:spPr/>
      <dgm:t>
        <a:bodyPr/>
        <a:lstStyle/>
        <a:p>
          <a:endParaRPr lang="ru-RU"/>
        </a:p>
      </dgm:t>
    </dgm:pt>
    <dgm:pt modelId="{16C8BAC3-24B1-4295-9478-0C4C84D5FF10}" type="pres">
      <dgm:prSet presAssocID="{070B56A9-E677-4473-AA0C-02F2FF5CD2CF}" presName="childText" presStyleLbl="bgAcc1" presStyleIdx="0" presStyleCnt="6" custScaleX="110255" custScaleY="27835" custLinFactNeighborX="-40" custLinFactNeighborY="-13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E7274-7F8F-49BE-9F38-5F5D08F476CA}" type="pres">
      <dgm:prSet presAssocID="{5A3B04B7-9ADD-4E71-9855-EEB0B14EE63A}" presName="Name13" presStyleLbl="parChTrans1D2" presStyleIdx="1" presStyleCnt="6"/>
      <dgm:spPr/>
      <dgm:t>
        <a:bodyPr/>
        <a:lstStyle/>
        <a:p>
          <a:endParaRPr lang="ru-RU"/>
        </a:p>
      </dgm:t>
    </dgm:pt>
    <dgm:pt modelId="{A07CA9EA-1E5D-492F-B723-D1974EE26370}" type="pres">
      <dgm:prSet presAssocID="{4CE59AD5-2627-4E78-8547-74F8271FA4DA}" presName="childText" presStyleLbl="bgAcc1" presStyleIdx="1" presStyleCnt="6" custScaleX="105897" custScaleY="26127" custLinFactNeighborX="-40" custLinFactNeighborY="-11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925-2E5D-4629-A006-CED4DB81AA65}" type="pres">
      <dgm:prSet presAssocID="{88DCC98C-4DC0-4C81-A356-CC0D29AF2BB5}" presName="Name13" presStyleLbl="parChTrans1D2" presStyleIdx="2" presStyleCnt="6"/>
      <dgm:spPr/>
      <dgm:t>
        <a:bodyPr/>
        <a:lstStyle/>
        <a:p>
          <a:endParaRPr lang="ru-RU"/>
        </a:p>
      </dgm:t>
    </dgm:pt>
    <dgm:pt modelId="{AC55937D-7B2B-466F-B36E-431CC8F9C440}" type="pres">
      <dgm:prSet presAssocID="{A57EEF6A-9F06-4D1C-B049-3B4402AD0961}" presName="childText" presStyleLbl="bgAcc1" presStyleIdx="2" presStyleCnt="6" custScaleX="89538" custScaleY="22213" custLinFactNeighborX="4213" custLinFactNeighborY="-21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3C6FE-7ED0-4936-BCA4-29F3D41E8089}" type="pres">
      <dgm:prSet presAssocID="{9EF0E53C-F01B-4DAC-8909-454D853BEA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69F4EA4D-95C1-48A3-B1E7-AFBBEAC89029}" type="pres">
      <dgm:prSet presAssocID="{3DD15EE0-67B5-4EBA-BC31-E31D15A4AB5D}" presName="childText" presStyleLbl="bgAcc1" presStyleIdx="3" presStyleCnt="6" custScaleX="92274" custScaleY="15833" custLinFactNeighborX="19" custLinFactNeighborY="-25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2E7DC-D9B1-4F5A-803E-B06D8A436F52}" type="pres">
      <dgm:prSet presAssocID="{1C992DD4-45F9-436B-917D-72D03DF95CE1}" presName="Name13" presStyleLbl="parChTrans1D2" presStyleIdx="4" presStyleCnt="6"/>
      <dgm:spPr/>
      <dgm:t>
        <a:bodyPr/>
        <a:lstStyle/>
        <a:p>
          <a:endParaRPr lang="ru-RU"/>
        </a:p>
      </dgm:t>
    </dgm:pt>
    <dgm:pt modelId="{6AF1B35C-338B-4AC5-B7D6-F691A4835784}" type="pres">
      <dgm:prSet presAssocID="{C316CEAA-45CE-41F3-A09D-0E06AE73A264}" presName="childText" presStyleLbl="bgAcc1" presStyleIdx="4" presStyleCnt="6" custScaleX="99020" custScaleY="32036" custLinFactNeighborX="2116" custLinFactNeighborY="-25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09637-BB6B-4126-BB85-A864CFD6A584}" type="pres">
      <dgm:prSet presAssocID="{456C027A-4C10-4E3C-A8DC-0A88724912E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772FF2AE-B559-4F16-8157-5A690935BC2F}" type="pres">
      <dgm:prSet presAssocID="{31CF3768-8CD5-48C7-8055-5E3545C4DE51}" presName="childText" presStyleLbl="bgAcc1" presStyleIdx="5" presStyleCnt="6" custScaleX="84436" custScaleY="16435" custLinFactNeighborX="2360" custLinFactNeighborY="-27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B24B3-A54D-4929-BED3-D44A6B375508}" type="presOf" srcId="{1C992DD4-45F9-436B-917D-72D03DF95CE1}" destId="{7CE2E7DC-D9B1-4F5A-803E-B06D8A436F52}" srcOrd="0" destOrd="0" presId="urn:microsoft.com/office/officeart/2005/8/layout/hierarchy3"/>
    <dgm:cxn modelId="{DAAD7F01-3295-4B18-9F36-36CF0D5E88FB}" srcId="{99A41E98-E466-4A92-AC92-D03522D4431F}" destId="{4CE59AD5-2627-4E78-8547-74F8271FA4DA}" srcOrd="1" destOrd="0" parTransId="{5A3B04B7-9ADD-4E71-9855-EEB0B14EE63A}" sibTransId="{C709E11D-A536-4804-B1AF-C50E93BF5438}"/>
    <dgm:cxn modelId="{6E42017A-C9FE-4033-A65B-93D8C46F2F39}" type="presOf" srcId="{4CE59AD5-2627-4E78-8547-74F8271FA4DA}" destId="{A07CA9EA-1E5D-492F-B723-D1974EE26370}" srcOrd="0" destOrd="0" presId="urn:microsoft.com/office/officeart/2005/8/layout/hierarchy3"/>
    <dgm:cxn modelId="{7A08DF94-DE88-41CA-84D2-EFD296D260E4}" type="presOf" srcId="{88DCC98C-4DC0-4C81-A356-CC0D29AF2BB5}" destId="{85FB1925-2E5D-4629-A006-CED4DB81AA65}" srcOrd="0" destOrd="0" presId="urn:microsoft.com/office/officeart/2005/8/layout/hierarchy3"/>
    <dgm:cxn modelId="{0D1849EB-436E-41B9-9EB7-E25B7BA4E473}" type="presOf" srcId="{5A3B04B7-9ADD-4E71-9855-EEB0B14EE63A}" destId="{E1BE7274-7F8F-49BE-9F38-5F5D08F476CA}" srcOrd="0" destOrd="0" presId="urn:microsoft.com/office/officeart/2005/8/layout/hierarchy3"/>
    <dgm:cxn modelId="{A8190B4F-E655-4BE9-9F78-86BCE510113F}" srcId="{6D94608B-ACC8-4D06-82B4-8CADA518358D}" destId="{99A41E98-E466-4A92-AC92-D03522D4431F}" srcOrd="0" destOrd="0" parTransId="{FC2AADDA-CB93-49D8-8646-28B39EAD2DD2}" sibTransId="{8D5F233D-4EBC-41A5-A85D-8BFAACA5A9FE}"/>
    <dgm:cxn modelId="{B1A11137-2060-4EB7-9FA0-36D3735C931C}" type="presOf" srcId="{3DD15EE0-67B5-4EBA-BC31-E31D15A4AB5D}" destId="{69F4EA4D-95C1-48A3-B1E7-AFBBEAC89029}" srcOrd="0" destOrd="0" presId="urn:microsoft.com/office/officeart/2005/8/layout/hierarchy3"/>
    <dgm:cxn modelId="{FFC4DCA7-748C-4482-8E14-820F672005F8}" srcId="{99A41E98-E466-4A92-AC92-D03522D4431F}" destId="{070B56A9-E677-4473-AA0C-02F2FF5CD2CF}" srcOrd="0" destOrd="0" parTransId="{B63F3276-9762-4544-A40E-1C7A40629D0B}" sibTransId="{E9891C41-8975-4EEE-8428-440F1EA1AA06}"/>
    <dgm:cxn modelId="{8A0D9606-A105-48BB-BF74-330A94AFEBE2}" type="presOf" srcId="{31CF3768-8CD5-48C7-8055-5E3545C4DE51}" destId="{772FF2AE-B559-4F16-8157-5A690935BC2F}" srcOrd="0" destOrd="0" presId="urn:microsoft.com/office/officeart/2005/8/layout/hierarchy3"/>
    <dgm:cxn modelId="{A44CF27C-E774-4DE6-90CC-2BA9E5B9F0EC}" type="presOf" srcId="{9EF0E53C-F01B-4DAC-8909-454D853BEA8C}" destId="{45F3C6FE-7ED0-4936-BCA4-29F3D41E8089}" srcOrd="0" destOrd="0" presId="urn:microsoft.com/office/officeart/2005/8/layout/hierarchy3"/>
    <dgm:cxn modelId="{6F3B078F-A0FD-4902-904E-D71D9449B0C0}" type="presOf" srcId="{A57EEF6A-9F06-4D1C-B049-3B4402AD0961}" destId="{AC55937D-7B2B-466F-B36E-431CC8F9C440}" srcOrd="0" destOrd="0" presId="urn:microsoft.com/office/officeart/2005/8/layout/hierarchy3"/>
    <dgm:cxn modelId="{54ABE548-ADFD-4AA8-BB17-F78A59F3BBC7}" type="presOf" srcId="{6D94608B-ACC8-4D06-82B4-8CADA518358D}" destId="{77A22CF3-2214-40DD-9130-BD0236C8222C}" srcOrd="0" destOrd="0" presId="urn:microsoft.com/office/officeart/2005/8/layout/hierarchy3"/>
    <dgm:cxn modelId="{E34FB675-D36F-4CF6-AA8B-C133DDEDCF80}" srcId="{99A41E98-E466-4A92-AC92-D03522D4431F}" destId="{C316CEAA-45CE-41F3-A09D-0E06AE73A264}" srcOrd="4" destOrd="0" parTransId="{1C992DD4-45F9-436B-917D-72D03DF95CE1}" sibTransId="{BE123414-C719-4693-A2BF-FDC971B3765D}"/>
    <dgm:cxn modelId="{E17890CA-6BE2-46C9-8300-BD2715D57FB4}" type="presOf" srcId="{070B56A9-E677-4473-AA0C-02F2FF5CD2CF}" destId="{16C8BAC3-24B1-4295-9478-0C4C84D5FF10}" srcOrd="0" destOrd="0" presId="urn:microsoft.com/office/officeart/2005/8/layout/hierarchy3"/>
    <dgm:cxn modelId="{55787AF4-8F54-443A-894D-C284F88FDDD5}" srcId="{99A41E98-E466-4A92-AC92-D03522D4431F}" destId="{3DD15EE0-67B5-4EBA-BC31-E31D15A4AB5D}" srcOrd="3" destOrd="0" parTransId="{9EF0E53C-F01B-4DAC-8909-454D853BEA8C}" sibTransId="{1CBDD524-6467-4A7D-BC88-DD0263C54A21}"/>
    <dgm:cxn modelId="{46E4B6EE-25B9-4426-B1B6-3ECDDC1C8FDC}" type="presOf" srcId="{456C027A-4C10-4E3C-A8DC-0A88724912E7}" destId="{04D09637-BB6B-4126-BB85-A864CFD6A584}" srcOrd="0" destOrd="0" presId="urn:microsoft.com/office/officeart/2005/8/layout/hierarchy3"/>
    <dgm:cxn modelId="{F33C043D-AD5E-4F80-8E90-98CBD1634E89}" type="presOf" srcId="{99A41E98-E466-4A92-AC92-D03522D4431F}" destId="{2F4192FC-E54B-4CB8-B700-FCA1F2E0DD38}" srcOrd="0" destOrd="0" presId="urn:microsoft.com/office/officeart/2005/8/layout/hierarchy3"/>
    <dgm:cxn modelId="{CBE34FBE-5F5D-454A-AE45-BA76B5E46687}" type="presOf" srcId="{99A41E98-E466-4A92-AC92-D03522D4431F}" destId="{BEACD0CD-5903-49A9-9AC7-EFE4DCB1E903}" srcOrd="1" destOrd="0" presId="urn:microsoft.com/office/officeart/2005/8/layout/hierarchy3"/>
    <dgm:cxn modelId="{C9E339A0-38AA-470C-AFAB-FB976C80BEE7}" srcId="{99A41E98-E466-4A92-AC92-D03522D4431F}" destId="{31CF3768-8CD5-48C7-8055-5E3545C4DE51}" srcOrd="5" destOrd="0" parTransId="{456C027A-4C10-4E3C-A8DC-0A88724912E7}" sibTransId="{35B9C70C-DE72-4D2C-B6A7-BE458D01D893}"/>
    <dgm:cxn modelId="{98745C84-C769-473B-8478-49E46BBE4E74}" srcId="{99A41E98-E466-4A92-AC92-D03522D4431F}" destId="{A57EEF6A-9F06-4D1C-B049-3B4402AD0961}" srcOrd="2" destOrd="0" parTransId="{88DCC98C-4DC0-4C81-A356-CC0D29AF2BB5}" sibTransId="{4BEF9D72-CD88-414B-B40C-82BE5DA515BF}"/>
    <dgm:cxn modelId="{1A4DF814-B791-457A-93A2-AB6A0F605C5C}" type="presOf" srcId="{B63F3276-9762-4544-A40E-1C7A40629D0B}" destId="{6D374633-0B82-495E-8194-1459597A48CD}" srcOrd="0" destOrd="0" presId="urn:microsoft.com/office/officeart/2005/8/layout/hierarchy3"/>
    <dgm:cxn modelId="{428C4C84-9E32-48A5-A74A-4A61D2F14479}" type="presOf" srcId="{C316CEAA-45CE-41F3-A09D-0E06AE73A264}" destId="{6AF1B35C-338B-4AC5-B7D6-F691A4835784}" srcOrd="0" destOrd="0" presId="urn:microsoft.com/office/officeart/2005/8/layout/hierarchy3"/>
    <dgm:cxn modelId="{DA2B9DC3-4612-4A72-B429-3A9CA81F2A59}" type="presParOf" srcId="{77A22CF3-2214-40DD-9130-BD0236C8222C}" destId="{2816B0AE-8A1C-4557-A1C0-8CE16BB4FB3E}" srcOrd="0" destOrd="0" presId="urn:microsoft.com/office/officeart/2005/8/layout/hierarchy3"/>
    <dgm:cxn modelId="{CC0DD0ED-D5F1-4ABB-8382-45CE80965E8A}" type="presParOf" srcId="{2816B0AE-8A1C-4557-A1C0-8CE16BB4FB3E}" destId="{31FA4A59-8AE8-4B85-AFB9-20B8D28C7223}" srcOrd="0" destOrd="0" presId="urn:microsoft.com/office/officeart/2005/8/layout/hierarchy3"/>
    <dgm:cxn modelId="{F251BE5B-A41B-40A2-88FA-1C146EFCB7FE}" type="presParOf" srcId="{31FA4A59-8AE8-4B85-AFB9-20B8D28C7223}" destId="{2F4192FC-E54B-4CB8-B700-FCA1F2E0DD38}" srcOrd="0" destOrd="0" presId="urn:microsoft.com/office/officeart/2005/8/layout/hierarchy3"/>
    <dgm:cxn modelId="{D790302E-3DC4-4F87-92CA-9597CC1FDFA6}" type="presParOf" srcId="{31FA4A59-8AE8-4B85-AFB9-20B8D28C7223}" destId="{BEACD0CD-5903-49A9-9AC7-EFE4DCB1E903}" srcOrd="1" destOrd="0" presId="urn:microsoft.com/office/officeart/2005/8/layout/hierarchy3"/>
    <dgm:cxn modelId="{B14EFA12-8CAF-4103-96C8-95B945889D11}" type="presParOf" srcId="{2816B0AE-8A1C-4557-A1C0-8CE16BB4FB3E}" destId="{DF604918-48ED-45B7-8E4A-75BC23846F3B}" srcOrd="1" destOrd="0" presId="urn:microsoft.com/office/officeart/2005/8/layout/hierarchy3"/>
    <dgm:cxn modelId="{AA87A96A-ED38-482D-A18C-E5BACD29A8E8}" type="presParOf" srcId="{DF604918-48ED-45B7-8E4A-75BC23846F3B}" destId="{6D374633-0B82-495E-8194-1459597A48CD}" srcOrd="0" destOrd="0" presId="urn:microsoft.com/office/officeart/2005/8/layout/hierarchy3"/>
    <dgm:cxn modelId="{EE787A3F-920E-4C70-9B66-C5DE003CFC1B}" type="presParOf" srcId="{DF604918-48ED-45B7-8E4A-75BC23846F3B}" destId="{16C8BAC3-24B1-4295-9478-0C4C84D5FF10}" srcOrd="1" destOrd="0" presId="urn:microsoft.com/office/officeart/2005/8/layout/hierarchy3"/>
    <dgm:cxn modelId="{D3EDDCAA-A8CF-400C-B567-1C7B43D5AF81}" type="presParOf" srcId="{DF604918-48ED-45B7-8E4A-75BC23846F3B}" destId="{E1BE7274-7F8F-49BE-9F38-5F5D08F476CA}" srcOrd="2" destOrd="0" presId="urn:microsoft.com/office/officeart/2005/8/layout/hierarchy3"/>
    <dgm:cxn modelId="{7316708D-0F4C-49CA-BF6A-6B0397C9B7EC}" type="presParOf" srcId="{DF604918-48ED-45B7-8E4A-75BC23846F3B}" destId="{A07CA9EA-1E5D-492F-B723-D1974EE26370}" srcOrd="3" destOrd="0" presId="urn:microsoft.com/office/officeart/2005/8/layout/hierarchy3"/>
    <dgm:cxn modelId="{DED8556F-6D15-4E6C-8E9D-93842195C57F}" type="presParOf" srcId="{DF604918-48ED-45B7-8E4A-75BC23846F3B}" destId="{85FB1925-2E5D-4629-A006-CED4DB81AA65}" srcOrd="4" destOrd="0" presId="urn:microsoft.com/office/officeart/2005/8/layout/hierarchy3"/>
    <dgm:cxn modelId="{B65A7B6D-A7B7-4A50-A13E-2E55B1FA5AE3}" type="presParOf" srcId="{DF604918-48ED-45B7-8E4A-75BC23846F3B}" destId="{AC55937D-7B2B-466F-B36E-431CC8F9C440}" srcOrd="5" destOrd="0" presId="urn:microsoft.com/office/officeart/2005/8/layout/hierarchy3"/>
    <dgm:cxn modelId="{AD83E518-8137-41AE-B2F3-D8263C3CB95A}" type="presParOf" srcId="{DF604918-48ED-45B7-8E4A-75BC23846F3B}" destId="{45F3C6FE-7ED0-4936-BCA4-29F3D41E8089}" srcOrd="6" destOrd="0" presId="urn:microsoft.com/office/officeart/2005/8/layout/hierarchy3"/>
    <dgm:cxn modelId="{77F98F84-0142-4409-B505-264B83468155}" type="presParOf" srcId="{DF604918-48ED-45B7-8E4A-75BC23846F3B}" destId="{69F4EA4D-95C1-48A3-B1E7-AFBBEAC89029}" srcOrd="7" destOrd="0" presId="urn:microsoft.com/office/officeart/2005/8/layout/hierarchy3"/>
    <dgm:cxn modelId="{889B8DF3-CBFD-4288-BC4A-1C6BAB628762}" type="presParOf" srcId="{DF604918-48ED-45B7-8E4A-75BC23846F3B}" destId="{7CE2E7DC-D9B1-4F5A-803E-B06D8A436F52}" srcOrd="8" destOrd="0" presId="urn:microsoft.com/office/officeart/2005/8/layout/hierarchy3"/>
    <dgm:cxn modelId="{F6DBA08A-A680-4029-9001-78BC64134907}" type="presParOf" srcId="{DF604918-48ED-45B7-8E4A-75BC23846F3B}" destId="{6AF1B35C-338B-4AC5-B7D6-F691A4835784}" srcOrd="9" destOrd="0" presId="urn:microsoft.com/office/officeart/2005/8/layout/hierarchy3"/>
    <dgm:cxn modelId="{77C3234C-C43B-43C5-B23E-FE6FA9517D47}" type="presParOf" srcId="{DF604918-48ED-45B7-8E4A-75BC23846F3B}" destId="{04D09637-BB6B-4126-BB85-A864CFD6A584}" srcOrd="10" destOrd="0" presId="urn:microsoft.com/office/officeart/2005/8/layout/hierarchy3"/>
    <dgm:cxn modelId="{F2C73685-3ED6-40CD-866D-A4F4192CE99D}" type="presParOf" srcId="{DF604918-48ED-45B7-8E4A-75BC23846F3B}" destId="{772FF2AE-B559-4F16-8157-5A690935BC2F}" srcOrd="1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94608B-ACC8-4D06-82B4-8CADA518358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A41E98-E466-4A92-AC92-D03522D4431F}">
      <dgm:prSet phldrT="[Текст]"/>
      <dgm:spPr/>
      <dgm:t>
        <a:bodyPr/>
        <a:lstStyle/>
        <a:p>
          <a:r>
            <a:rPr lang="ru-RU" dirty="0" smtClean="0"/>
            <a:t>Старший дошкольный возраст</a:t>
          </a:r>
          <a:endParaRPr lang="ru-RU" dirty="0"/>
        </a:p>
      </dgm:t>
    </dgm:pt>
    <dgm:pt modelId="{FC2AADDA-CB93-49D8-8646-28B39EAD2DD2}" type="parTrans" cxnId="{A8190B4F-E655-4BE9-9F78-86BCE510113F}">
      <dgm:prSet/>
      <dgm:spPr/>
      <dgm:t>
        <a:bodyPr/>
        <a:lstStyle/>
        <a:p>
          <a:endParaRPr lang="ru-RU"/>
        </a:p>
      </dgm:t>
    </dgm:pt>
    <dgm:pt modelId="{8D5F233D-4EBC-41A5-A85D-8BFAACA5A9FE}" type="sibTrans" cxnId="{A8190B4F-E655-4BE9-9F78-86BCE510113F}">
      <dgm:prSet/>
      <dgm:spPr/>
      <dgm:t>
        <a:bodyPr/>
        <a:lstStyle/>
        <a:p>
          <a:endParaRPr lang="ru-RU"/>
        </a:p>
      </dgm:t>
    </dgm:pt>
    <dgm:pt modelId="{070B56A9-E677-4473-AA0C-02F2FF5CD2CF}">
      <dgm:prSet phldrT="[Текст]" custT="1"/>
      <dgm:spPr/>
      <dgm:t>
        <a:bodyPr/>
        <a:lstStyle/>
        <a:p>
          <a:r>
            <a:rPr lang="ru-RU" sz="1400" dirty="0" smtClean="0"/>
            <a:t>Сюрпризный момент (письмо с приглашением на спортивную площадку или в зал)</a:t>
          </a:r>
          <a:endParaRPr lang="ru-RU" sz="1400" dirty="0"/>
        </a:p>
      </dgm:t>
    </dgm:pt>
    <dgm:pt modelId="{B63F3276-9762-4544-A40E-1C7A40629D0B}" type="parTrans" cxnId="{FFC4DCA7-748C-4482-8E14-820F672005F8}">
      <dgm:prSet/>
      <dgm:spPr/>
      <dgm:t>
        <a:bodyPr/>
        <a:lstStyle/>
        <a:p>
          <a:endParaRPr lang="ru-RU"/>
        </a:p>
      </dgm:t>
    </dgm:pt>
    <dgm:pt modelId="{E9891C41-8975-4EEE-8428-440F1EA1AA06}" type="sibTrans" cxnId="{FFC4DCA7-748C-4482-8E14-820F672005F8}">
      <dgm:prSet/>
      <dgm:spPr/>
      <dgm:t>
        <a:bodyPr/>
        <a:lstStyle/>
        <a:p>
          <a:endParaRPr lang="ru-RU"/>
        </a:p>
      </dgm:t>
    </dgm:pt>
    <dgm:pt modelId="{4CE59AD5-2627-4E78-8547-74F8271FA4DA}">
      <dgm:prSet phldrT="[Текст]" custT="1"/>
      <dgm:spPr/>
      <dgm:t>
        <a:bodyPr/>
        <a:lstStyle/>
        <a:p>
          <a:r>
            <a:rPr lang="ru-RU" sz="1400" dirty="0" smtClean="0"/>
            <a:t>Показательные выступления (упражнения с цветами, листочками и т.д.)</a:t>
          </a:r>
          <a:endParaRPr lang="ru-RU" sz="1400" dirty="0"/>
        </a:p>
      </dgm:t>
    </dgm:pt>
    <dgm:pt modelId="{5A3B04B7-9ADD-4E71-9855-EEB0B14EE63A}" type="parTrans" cxnId="{DAAD7F01-3295-4B18-9F36-36CF0D5E88FB}">
      <dgm:prSet/>
      <dgm:spPr/>
      <dgm:t>
        <a:bodyPr/>
        <a:lstStyle/>
        <a:p>
          <a:endParaRPr lang="ru-RU"/>
        </a:p>
      </dgm:t>
    </dgm:pt>
    <dgm:pt modelId="{C709E11D-A536-4804-B1AF-C50E93BF5438}" type="sibTrans" cxnId="{DAAD7F01-3295-4B18-9F36-36CF0D5E88FB}">
      <dgm:prSet/>
      <dgm:spPr/>
      <dgm:t>
        <a:bodyPr/>
        <a:lstStyle/>
        <a:p>
          <a:endParaRPr lang="ru-RU"/>
        </a:p>
      </dgm:t>
    </dgm:pt>
    <dgm:pt modelId="{A57EEF6A-9F06-4D1C-B049-3B4402AD0961}">
      <dgm:prSet custT="1"/>
      <dgm:spPr/>
      <dgm:t>
        <a:bodyPr/>
        <a:lstStyle/>
        <a:p>
          <a:r>
            <a:rPr lang="ru-RU" sz="1400" dirty="0" err="1" smtClean="0"/>
            <a:t>Общегрупповая</a:t>
          </a:r>
          <a:r>
            <a:rPr lang="ru-RU" sz="1400" dirty="0" smtClean="0"/>
            <a:t> подвижная игра</a:t>
          </a:r>
          <a:endParaRPr lang="ru-RU" sz="1400" dirty="0"/>
        </a:p>
      </dgm:t>
    </dgm:pt>
    <dgm:pt modelId="{88DCC98C-4DC0-4C81-A356-CC0D29AF2BB5}" type="parTrans" cxnId="{98745C84-C769-473B-8478-49E46BBE4E74}">
      <dgm:prSet/>
      <dgm:spPr/>
      <dgm:t>
        <a:bodyPr/>
        <a:lstStyle/>
        <a:p>
          <a:endParaRPr lang="ru-RU"/>
        </a:p>
      </dgm:t>
    </dgm:pt>
    <dgm:pt modelId="{4BEF9D72-CD88-414B-B40C-82BE5DA515BF}" type="sibTrans" cxnId="{98745C84-C769-473B-8478-49E46BBE4E74}">
      <dgm:prSet/>
      <dgm:spPr/>
      <dgm:t>
        <a:bodyPr/>
        <a:lstStyle/>
        <a:p>
          <a:endParaRPr lang="ru-RU"/>
        </a:p>
      </dgm:t>
    </dgm:pt>
    <dgm:pt modelId="{3DD15EE0-67B5-4EBA-BC31-E31D15A4AB5D}">
      <dgm:prSet custT="1"/>
      <dgm:spPr/>
      <dgm:t>
        <a:bodyPr/>
        <a:lstStyle/>
        <a:p>
          <a:r>
            <a:rPr lang="ru-RU" sz="1400" dirty="0" smtClean="0"/>
            <a:t>Эстафета</a:t>
          </a:r>
          <a:endParaRPr lang="ru-RU" sz="1400" dirty="0"/>
        </a:p>
      </dgm:t>
    </dgm:pt>
    <dgm:pt modelId="{9EF0E53C-F01B-4DAC-8909-454D853BEA8C}" type="parTrans" cxnId="{55787AF4-8F54-443A-894D-C284F88FDDD5}">
      <dgm:prSet/>
      <dgm:spPr/>
      <dgm:t>
        <a:bodyPr/>
        <a:lstStyle/>
        <a:p>
          <a:endParaRPr lang="ru-RU"/>
        </a:p>
      </dgm:t>
    </dgm:pt>
    <dgm:pt modelId="{1CBDD524-6467-4A7D-BC88-DD0263C54A21}" type="sibTrans" cxnId="{55787AF4-8F54-443A-894D-C284F88FDDD5}">
      <dgm:prSet/>
      <dgm:spPr/>
      <dgm:t>
        <a:bodyPr/>
        <a:lstStyle/>
        <a:p>
          <a:endParaRPr lang="ru-RU"/>
        </a:p>
      </dgm:t>
    </dgm:pt>
    <dgm:pt modelId="{C316CEAA-45CE-41F3-A09D-0E06AE73A264}">
      <dgm:prSet custT="1"/>
      <dgm:spPr/>
      <dgm:t>
        <a:bodyPr/>
        <a:lstStyle/>
        <a:p>
          <a:r>
            <a:rPr lang="ru-RU" sz="1400" dirty="0" smtClean="0"/>
            <a:t>Малоподвижная игра</a:t>
          </a:r>
          <a:endParaRPr lang="ru-RU" sz="1400" dirty="0"/>
        </a:p>
      </dgm:t>
    </dgm:pt>
    <dgm:pt modelId="{1C992DD4-45F9-436B-917D-72D03DF95CE1}" type="parTrans" cxnId="{E34FB675-D36F-4CF6-AA8B-C133DDEDCF80}">
      <dgm:prSet/>
      <dgm:spPr/>
      <dgm:t>
        <a:bodyPr/>
        <a:lstStyle/>
        <a:p>
          <a:endParaRPr lang="ru-RU"/>
        </a:p>
      </dgm:t>
    </dgm:pt>
    <dgm:pt modelId="{BE123414-C719-4693-A2BF-FDC971B3765D}" type="sibTrans" cxnId="{E34FB675-D36F-4CF6-AA8B-C133DDEDCF80}">
      <dgm:prSet/>
      <dgm:spPr/>
      <dgm:t>
        <a:bodyPr/>
        <a:lstStyle/>
        <a:p>
          <a:endParaRPr lang="ru-RU"/>
        </a:p>
      </dgm:t>
    </dgm:pt>
    <dgm:pt modelId="{31CF3768-8CD5-48C7-8055-5E3545C4DE51}">
      <dgm:prSet/>
      <dgm:spPr/>
      <dgm:t>
        <a:bodyPr/>
        <a:lstStyle/>
        <a:p>
          <a:r>
            <a:rPr lang="ru-RU" dirty="0" smtClean="0"/>
            <a:t>Награждение всех  участников</a:t>
          </a:r>
          <a:endParaRPr lang="ru-RU" dirty="0"/>
        </a:p>
      </dgm:t>
    </dgm:pt>
    <dgm:pt modelId="{456C027A-4C10-4E3C-A8DC-0A88724912E7}" type="parTrans" cxnId="{C9E339A0-38AA-470C-AFAB-FB976C80BEE7}">
      <dgm:prSet/>
      <dgm:spPr/>
      <dgm:t>
        <a:bodyPr/>
        <a:lstStyle/>
        <a:p>
          <a:endParaRPr lang="ru-RU"/>
        </a:p>
      </dgm:t>
    </dgm:pt>
    <dgm:pt modelId="{35B9C70C-DE72-4D2C-B6A7-BE458D01D893}" type="sibTrans" cxnId="{C9E339A0-38AA-470C-AFAB-FB976C80BEE7}">
      <dgm:prSet/>
      <dgm:spPr/>
      <dgm:t>
        <a:bodyPr/>
        <a:lstStyle/>
        <a:p>
          <a:endParaRPr lang="ru-RU"/>
        </a:p>
      </dgm:t>
    </dgm:pt>
    <dgm:pt modelId="{77A22CF3-2214-40DD-9130-BD0236C8222C}" type="pres">
      <dgm:prSet presAssocID="{6D94608B-ACC8-4D06-82B4-8CADA51835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816B0AE-8A1C-4557-A1C0-8CE16BB4FB3E}" type="pres">
      <dgm:prSet presAssocID="{99A41E98-E466-4A92-AC92-D03522D4431F}" presName="root" presStyleCnt="0"/>
      <dgm:spPr/>
    </dgm:pt>
    <dgm:pt modelId="{31FA4A59-8AE8-4B85-AFB9-20B8D28C7223}" type="pres">
      <dgm:prSet presAssocID="{99A41E98-E466-4A92-AC92-D03522D4431F}" presName="rootComposite" presStyleCnt="0"/>
      <dgm:spPr/>
    </dgm:pt>
    <dgm:pt modelId="{2F4192FC-E54B-4CB8-B700-FCA1F2E0DD38}" type="pres">
      <dgm:prSet presAssocID="{99A41E98-E466-4A92-AC92-D03522D4431F}" presName="rootText" presStyleLbl="node1" presStyleIdx="0" presStyleCnt="1" custScaleX="130292" custScaleY="42066"/>
      <dgm:spPr/>
      <dgm:t>
        <a:bodyPr/>
        <a:lstStyle/>
        <a:p>
          <a:endParaRPr lang="ru-RU"/>
        </a:p>
      </dgm:t>
    </dgm:pt>
    <dgm:pt modelId="{BEACD0CD-5903-49A9-9AC7-EFE4DCB1E903}" type="pres">
      <dgm:prSet presAssocID="{99A41E98-E466-4A92-AC92-D03522D4431F}" presName="rootConnector" presStyleLbl="node1" presStyleIdx="0" presStyleCnt="1"/>
      <dgm:spPr/>
      <dgm:t>
        <a:bodyPr/>
        <a:lstStyle/>
        <a:p>
          <a:endParaRPr lang="ru-RU"/>
        </a:p>
      </dgm:t>
    </dgm:pt>
    <dgm:pt modelId="{DF604918-48ED-45B7-8E4A-75BC23846F3B}" type="pres">
      <dgm:prSet presAssocID="{99A41E98-E466-4A92-AC92-D03522D4431F}" presName="childShape" presStyleCnt="0"/>
      <dgm:spPr/>
    </dgm:pt>
    <dgm:pt modelId="{6D374633-0B82-495E-8194-1459597A48CD}" type="pres">
      <dgm:prSet presAssocID="{B63F3276-9762-4544-A40E-1C7A40629D0B}" presName="Name13" presStyleLbl="parChTrans1D2" presStyleIdx="0" presStyleCnt="6"/>
      <dgm:spPr/>
      <dgm:t>
        <a:bodyPr/>
        <a:lstStyle/>
        <a:p>
          <a:endParaRPr lang="ru-RU"/>
        </a:p>
      </dgm:t>
    </dgm:pt>
    <dgm:pt modelId="{16C8BAC3-24B1-4295-9478-0C4C84D5FF10}" type="pres">
      <dgm:prSet presAssocID="{070B56A9-E677-4473-AA0C-02F2FF5CD2CF}" presName="childText" presStyleLbl="bgAcc1" presStyleIdx="0" presStyleCnt="6" custScaleX="110255" custScaleY="27835" custLinFactNeighborX="-40" custLinFactNeighborY="-13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E7274-7F8F-49BE-9F38-5F5D08F476CA}" type="pres">
      <dgm:prSet presAssocID="{5A3B04B7-9ADD-4E71-9855-EEB0B14EE63A}" presName="Name13" presStyleLbl="parChTrans1D2" presStyleIdx="1" presStyleCnt="6"/>
      <dgm:spPr/>
      <dgm:t>
        <a:bodyPr/>
        <a:lstStyle/>
        <a:p>
          <a:endParaRPr lang="ru-RU"/>
        </a:p>
      </dgm:t>
    </dgm:pt>
    <dgm:pt modelId="{A07CA9EA-1E5D-492F-B723-D1974EE26370}" type="pres">
      <dgm:prSet presAssocID="{4CE59AD5-2627-4E78-8547-74F8271FA4DA}" presName="childText" presStyleLbl="bgAcc1" presStyleIdx="1" presStyleCnt="6" custScaleX="105897" custScaleY="26127" custLinFactNeighborX="-40" custLinFactNeighborY="-11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925-2E5D-4629-A006-CED4DB81AA65}" type="pres">
      <dgm:prSet presAssocID="{88DCC98C-4DC0-4C81-A356-CC0D29AF2BB5}" presName="Name13" presStyleLbl="parChTrans1D2" presStyleIdx="2" presStyleCnt="6"/>
      <dgm:spPr/>
      <dgm:t>
        <a:bodyPr/>
        <a:lstStyle/>
        <a:p>
          <a:endParaRPr lang="ru-RU"/>
        </a:p>
      </dgm:t>
    </dgm:pt>
    <dgm:pt modelId="{AC55937D-7B2B-466F-B36E-431CC8F9C440}" type="pres">
      <dgm:prSet presAssocID="{A57EEF6A-9F06-4D1C-B049-3B4402AD0961}" presName="childText" presStyleLbl="bgAcc1" presStyleIdx="2" presStyleCnt="6" custScaleX="89538" custScaleY="22213" custLinFactNeighborX="4213" custLinFactNeighborY="-21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3C6FE-7ED0-4936-BCA4-29F3D41E8089}" type="pres">
      <dgm:prSet presAssocID="{9EF0E53C-F01B-4DAC-8909-454D853BEA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69F4EA4D-95C1-48A3-B1E7-AFBBEAC89029}" type="pres">
      <dgm:prSet presAssocID="{3DD15EE0-67B5-4EBA-BC31-E31D15A4AB5D}" presName="childText" presStyleLbl="bgAcc1" presStyleIdx="3" presStyleCnt="6" custScaleX="92274" custScaleY="15833" custLinFactNeighborX="19" custLinFactNeighborY="-25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2E7DC-D9B1-4F5A-803E-B06D8A436F52}" type="pres">
      <dgm:prSet presAssocID="{1C992DD4-45F9-436B-917D-72D03DF95CE1}" presName="Name13" presStyleLbl="parChTrans1D2" presStyleIdx="4" presStyleCnt="6"/>
      <dgm:spPr/>
      <dgm:t>
        <a:bodyPr/>
        <a:lstStyle/>
        <a:p>
          <a:endParaRPr lang="ru-RU"/>
        </a:p>
      </dgm:t>
    </dgm:pt>
    <dgm:pt modelId="{6AF1B35C-338B-4AC5-B7D6-F691A4835784}" type="pres">
      <dgm:prSet presAssocID="{C316CEAA-45CE-41F3-A09D-0E06AE73A264}" presName="childText" presStyleLbl="bgAcc1" presStyleIdx="4" presStyleCnt="6" custScaleX="99020" custScaleY="32036" custLinFactNeighborX="2116" custLinFactNeighborY="-25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09637-BB6B-4126-BB85-A864CFD6A584}" type="pres">
      <dgm:prSet presAssocID="{456C027A-4C10-4E3C-A8DC-0A88724912E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772FF2AE-B559-4F16-8157-5A690935BC2F}" type="pres">
      <dgm:prSet presAssocID="{31CF3768-8CD5-48C7-8055-5E3545C4DE51}" presName="childText" presStyleLbl="bgAcc1" presStyleIdx="5" presStyleCnt="6" custScaleX="84436" custScaleY="16435" custLinFactNeighborX="2360" custLinFactNeighborY="-27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AD7F01-3295-4B18-9F36-36CF0D5E88FB}" srcId="{99A41E98-E466-4A92-AC92-D03522D4431F}" destId="{4CE59AD5-2627-4E78-8547-74F8271FA4DA}" srcOrd="1" destOrd="0" parTransId="{5A3B04B7-9ADD-4E71-9855-EEB0B14EE63A}" sibTransId="{C709E11D-A536-4804-B1AF-C50E93BF5438}"/>
    <dgm:cxn modelId="{39FF259E-FAB4-40BA-856A-631C72B2744C}" type="presOf" srcId="{3DD15EE0-67B5-4EBA-BC31-E31D15A4AB5D}" destId="{69F4EA4D-95C1-48A3-B1E7-AFBBEAC89029}" srcOrd="0" destOrd="0" presId="urn:microsoft.com/office/officeart/2005/8/layout/hierarchy3"/>
    <dgm:cxn modelId="{BF607CFD-979D-49D7-83C8-B3CA41709DAF}" type="presOf" srcId="{1C992DD4-45F9-436B-917D-72D03DF95CE1}" destId="{7CE2E7DC-D9B1-4F5A-803E-B06D8A436F52}" srcOrd="0" destOrd="0" presId="urn:microsoft.com/office/officeart/2005/8/layout/hierarchy3"/>
    <dgm:cxn modelId="{A8190B4F-E655-4BE9-9F78-86BCE510113F}" srcId="{6D94608B-ACC8-4D06-82B4-8CADA518358D}" destId="{99A41E98-E466-4A92-AC92-D03522D4431F}" srcOrd="0" destOrd="0" parTransId="{FC2AADDA-CB93-49D8-8646-28B39EAD2DD2}" sibTransId="{8D5F233D-4EBC-41A5-A85D-8BFAACA5A9FE}"/>
    <dgm:cxn modelId="{67F7FC2C-074D-4BD1-93F5-0A24C5816767}" type="presOf" srcId="{070B56A9-E677-4473-AA0C-02F2FF5CD2CF}" destId="{16C8BAC3-24B1-4295-9478-0C4C84D5FF10}" srcOrd="0" destOrd="0" presId="urn:microsoft.com/office/officeart/2005/8/layout/hierarchy3"/>
    <dgm:cxn modelId="{7901E8A4-DF87-4560-B95C-09944622E0E6}" type="presOf" srcId="{6D94608B-ACC8-4D06-82B4-8CADA518358D}" destId="{77A22CF3-2214-40DD-9130-BD0236C8222C}" srcOrd="0" destOrd="0" presId="urn:microsoft.com/office/officeart/2005/8/layout/hierarchy3"/>
    <dgm:cxn modelId="{FFC4DCA7-748C-4482-8E14-820F672005F8}" srcId="{99A41E98-E466-4A92-AC92-D03522D4431F}" destId="{070B56A9-E677-4473-AA0C-02F2FF5CD2CF}" srcOrd="0" destOrd="0" parTransId="{B63F3276-9762-4544-A40E-1C7A40629D0B}" sibTransId="{E9891C41-8975-4EEE-8428-440F1EA1AA06}"/>
    <dgm:cxn modelId="{58C6B405-0317-4981-9D9C-DF71BD2393EE}" type="presOf" srcId="{88DCC98C-4DC0-4C81-A356-CC0D29AF2BB5}" destId="{85FB1925-2E5D-4629-A006-CED4DB81AA65}" srcOrd="0" destOrd="0" presId="urn:microsoft.com/office/officeart/2005/8/layout/hierarchy3"/>
    <dgm:cxn modelId="{1662E408-B477-45AB-9D40-4148F0963308}" type="presOf" srcId="{99A41E98-E466-4A92-AC92-D03522D4431F}" destId="{BEACD0CD-5903-49A9-9AC7-EFE4DCB1E903}" srcOrd="1" destOrd="0" presId="urn:microsoft.com/office/officeart/2005/8/layout/hierarchy3"/>
    <dgm:cxn modelId="{06BBAD75-B60B-4651-83D2-E1C851E7E28B}" type="presOf" srcId="{9EF0E53C-F01B-4DAC-8909-454D853BEA8C}" destId="{45F3C6FE-7ED0-4936-BCA4-29F3D41E8089}" srcOrd="0" destOrd="0" presId="urn:microsoft.com/office/officeart/2005/8/layout/hierarchy3"/>
    <dgm:cxn modelId="{E34FB675-D36F-4CF6-AA8B-C133DDEDCF80}" srcId="{99A41E98-E466-4A92-AC92-D03522D4431F}" destId="{C316CEAA-45CE-41F3-A09D-0E06AE73A264}" srcOrd="4" destOrd="0" parTransId="{1C992DD4-45F9-436B-917D-72D03DF95CE1}" sibTransId="{BE123414-C719-4693-A2BF-FDC971B3765D}"/>
    <dgm:cxn modelId="{FCE5D6B6-7118-4E29-BD2A-6D6B616E5DFD}" type="presOf" srcId="{5A3B04B7-9ADD-4E71-9855-EEB0B14EE63A}" destId="{E1BE7274-7F8F-49BE-9F38-5F5D08F476CA}" srcOrd="0" destOrd="0" presId="urn:microsoft.com/office/officeart/2005/8/layout/hierarchy3"/>
    <dgm:cxn modelId="{55787AF4-8F54-443A-894D-C284F88FDDD5}" srcId="{99A41E98-E466-4A92-AC92-D03522D4431F}" destId="{3DD15EE0-67B5-4EBA-BC31-E31D15A4AB5D}" srcOrd="3" destOrd="0" parTransId="{9EF0E53C-F01B-4DAC-8909-454D853BEA8C}" sibTransId="{1CBDD524-6467-4A7D-BC88-DD0263C54A21}"/>
    <dgm:cxn modelId="{CD61AEBE-B97A-42B5-A691-F3884EE44C21}" type="presOf" srcId="{456C027A-4C10-4E3C-A8DC-0A88724912E7}" destId="{04D09637-BB6B-4126-BB85-A864CFD6A584}" srcOrd="0" destOrd="0" presId="urn:microsoft.com/office/officeart/2005/8/layout/hierarchy3"/>
    <dgm:cxn modelId="{C3B2DDE4-A8C7-4835-AF5C-2A2ADDD53DD7}" type="presOf" srcId="{A57EEF6A-9F06-4D1C-B049-3B4402AD0961}" destId="{AC55937D-7B2B-466F-B36E-431CC8F9C440}" srcOrd="0" destOrd="0" presId="urn:microsoft.com/office/officeart/2005/8/layout/hierarchy3"/>
    <dgm:cxn modelId="{26341125-FBB4-47EA-A6B3-A41E47EE2E92}" type="presOf" srcId="{4CE59AD5-2627-4E78-8547-74F8271FA4DA}" destId="{A07CA9EA-1E5D-492F-B723-D1974EE26370}" srcOrd="0" destOrd="0" presId="urn:microsoft.com/office/officeart/2005/8/layout/hierarchy3"/>
    <dgm:cxn modelId="{EEE57EBB-7EBF-4567-A890-B57C6D69CB2B}" type="presOf" srcId="{99A41E98-E466-4A92-AC92-D03522D4431F}" destId="{2F4192FC-E54B-4CB8-B700-FCA1F2E0DD38}" srcOrd="0" destOrd="0" presId="urn:microsoft.com/office/officeart/2005/8/layout/hierarchy3"/>
    <dgm:cxn modelId="{747A89E0-D5D2-4BD7-92FD-D6708AA3E907}" type="presOf" srcId="{B63F3276-9762-4544-A40E-1C7A40629D0B}" destId="{6D374633-0B82-495E-8194-1459597A48CD}" srcOrd="0" destOrd="0" presId="urn:microsoft.com/office/officeart/2005/8/layout/hierarchy3"/>
    <dgm:cxn modelId="{521D4EF7-5C77-46DA-A870-40A27F76C487}" type="presOf" srcId="{31CF3768-8CD5-48C7-8055-5E3545C4DE51}" destId="{772FF2AE-B559-4F16-8157-5A690935BC2F}" srcOrd="0" destOrd="0" presId="urn:microsoft.com/office/officeart/2005/8/layout/hierarchy3"/>
    <dgm:cxn modelId="{C9E339A0-38AA-470C-AFAB-FB976C80BEE7}" srcId="{99A41E98-E466-4A92-AC92-D03522D4431F}" destId="{31CF3768-8CD5-48C7-8055-5E3545C4DE51}" srcOrd="5" destOrd="0" parTransId="{456C027A-4C10-4E3C-A8DC-0A88724912E7}" sibTransId="{35B9C70C-DE72-4D2C-B6A7-BE458D01D893}"/>
    <dgm:cxn modelId="{98745C84-C769-473B-8478-49E46BBE4E74}" srcId="{99A41E98-E466-4A92-AC92-D03522D4431F}" destId="{A57EEF6A-9F06-4D1C-B049-3B4402AD0961}" srcOrd="2" destOrd="0" parTransId="{88DCC98C-4DC0-4C81-A356-CC0D29AF2BB5}" sibTransId="{4BEF9D72-CD88-414B-B40C-82BE5DA515BF}"/>
    <dgm:cxn modelId="{05A3719E-C216-4DBC-9F3E-9694A7AFD0D9}" type="presOf" srcId="{C316CEAA-45CE-41F3-A09D-0E06AE73A264}" destId="{6AF1B35C-338B-4AC5-B7D6-F691A4835784}" srcOrd="0" destOrd="0" presId="urn:microsoft.com/office/officeart/2005/8/layout/hierarchy3"/>
    <dgm:cxn modelId="{B00C222A-17EA-48E8-B685-F76FBD44E474}" type="presParOf" srcId="{77A22CF3-2214-40DD-9130-BD0236C8222C}" destId="{2816B0AE-8A1C-4557-A1C0-8CE16BB4FB3E}" srcOrd="0" destOrd="0" presId="urn:microsoft.com/office/officeart/2005/8/layout/hierarchy3"/>
    <dgm:cxn modelId="{23A80EFC-1C98-4A53-A0A7-ECCEC5D4807A}" type="presParOf" srcId="{2816B0AE-8A1C-4557-A1C0-8CE16BB4FB3E}" destId="{31FA4A59-8AE8-4B85-AFB9-20B8D28C7223}" srcOrd="0" destOrd="0" presId="urn:microsoft.com/office/officeart/2005/8/layout/hierarchy3"/>
    <dgm:cxn modelId="{45A72FC6-33D3-4547-9F11-4F2C1F5B7271}" type="presParOf" srcId="{31FA4A59-8AE8-4B85-AFB9-20B8D28C7223}" destId="{2F4192FC-E54B-4CB8-B700-FCA1F2E0DD38}" srcOrd="0" destOrd="0" presId="urn:microsoft.com/office/officeart/2005/8/layout/hierarchy3"/>
    <dgm:cxn modelId="{0025ED5E-FA6D-4B4E-8215-97283019E1DF}" type="presParOf" srcId="{31FA4A59-8AE8-4B85-AFB9-20B8D28C7223}" destId="{BEACD0CD-5903-49A9-9AC7-EFE4DCB1E903}" srcOrd="1" destOrd="0" presId="urn:microsoft.com/office/officeart/2005/8/layout/hierarchy3"/>
    <dgm:cxn modelId="{9B91ED71-723D-444C-AC6D-3509399A4E22}" type="presParOf" srcId="{2816B0AE-8A1C-4557-A1C0-8CE16BB4FB3E}" destId="{DF604918-48ED-45B7-8E4A-75BC23846F3B}" srcOrd="1" destOrd="0" presId="urn:microsoft.com/office/officeart/2005/8/layout/hierarchy3"/>
    <dgm:cxn modelId="{A6F6B466-1F5C-4F0C-B236-6999C6A3C94C}" type="presParOf" srcId="{DF604918-48ED-45B7-8E4A-75BC23846F3B}" destId="{6D374633-0B82-495E-8194-1459597A48CD}" srcOrd="0" destOrd="0" presId="urn:microsoft.com/office/officeart/2005/8/layout/hierarchy3"/>
    <dgm:cxn modelId="{CF550DB4-C8F1-48BB-BA70-1EF3D7B479C6}" type="presParOf" srcId="{DF604918-48ED-45B7-8E4A-75BC23846F3B}" destId="{16C8BAC3-24B1-4295-9478-0C4C84D5FF10}" srcOrd="1" destOrd="0" presId="urn:microsoft.com/office/officeart/2005/8/layout/hierarchy3"/>
    <dgm:cxn modelId="{5C9E4263-474E-4A9F-BE35-24DE8490243F}" type="presParOf" srcId="{DF604918-48ED-45B7-8E4A-75BC23846F3B}" destId="{E1BE7274-7F8F-49BE-9F38-5F5D08F476CA}" srcOrd="2" destOrd="0" presId="urn:microsoft.com/office/officeart/2005/8/layout/hierarchy3"/>
    <dgm:cxn modelId="{B9A5BDB0-2EE5-4119-B0C2-BD668E0DA192}" type="presParOf" srcId="{DF604918-48ED-45B7-8E4A-75BC23846F3B}" destId="{A07CA9EA-1E5D-492F-B723-D1974EE26370}" srcOrd="3" destOrd="0" presId="urn:microsoft.com/office/officeart/2005/8/layout/hierarchy3"/>
    <dgm:cxn modelId="{FE66A2FD-35F0-4218-B15A-99A9C465DB4D}" type="presParOf" srcId="{DF604918-48ED-45B7-8E4A-75BC23846F3B}" destId="{85FB1925-2E5D-4629-A006-CED4DB81AA65}" srcOrd="4" destOrd="0" presId="urn:microsoft.com/office/officeart/2005/8/layout/hierarchy3"/>
    <dgm:cxn modelId="{CDACBA3A-C72D-4630-BE03-323BD1D91887}" type="presParOf" srcId="{DF604918-48ED-45B7-8E4A-75BC23846F3B}" destId="{AC55937D-7B2B-466F-B36E-431CC8F9C440}" srcOrd="5" destOrd="0" presId="urn:microsoft.com/office/officeart/2005/8/layout/hierarchy3"/>
    <dgm:cxn modelId="{A53BD53C-89DF-4D43-A10C-99AB7B406C3B}" type="presParOf" srcId="{DF604918-48ED-45B7-8E4A-75BC23846F3B}" destId="{45F3C6FE-7ED0-4936-BCA4-29F3D41E8089}" srcOrd="6" destOrd="0" presId="urn:microsoft.com/office/officeart/2005/8/layout/hierarchy3"/>
    <dgm:cxn modelId="{20813056-1D69-44CF-995F-DD321E5CFE78}" type="presParOf" srcId="{DF604918-48ED-45B7-8E4A-75BC23846F3B}" destId="{69F4EA4D-95C1-48A3-B1E7-AFBBEAC89029}" srcOrd="7" destOrd="0" presId="urn:microsoft.com/office/officeart/2005/8/layout/hierarchy3"/>
    <dgm:cxn modelId="{0EE3B02F-46FB-49EF-B92B-EE57D6F4151C}" type="presParOf" srcId="{DF604918-48ED-45B7-8E4A-75BC23846F3B}" destId="{7CE2E7DC-D9B1-4F5A-803E-B06D8A436F52}" srcOrd="8" destOrd="0" presId="urn:microsoft.com/office/officeart/2005/8/layout/hierarchy3"/>
    <dgm:cxn modelId="{AC1F9B3E-86C0-4E0E-A98D-8A3C7E4276EF}" type="presParOf" srcId="{DF604918-48ED-45B7-8E4A-75BC23846F3B}" destId="{6AF1B35C-338B-4AC5-B7D6-F691A4835784}" srcOrd="9" destOrd="0" presId="urn:microsoft.com/office/officeart/2005/8/layout/hierarchy3"/>
    <dgm:cxn modelId="{A6572A7F-E026-4079-846C-6FE108AC11EC}" type="presParOf" srcId="{DF604918-48ED-45B7-8E4A-75BC23846F3B}" destId="{04D09637-BB6B-4126-BB85-A864CFD6A584}" srcOrd="10" destOrd="0" presId="urn:microsoft.com/office/officeart/2005/8/layout/hierarchy3"/>
    <dgm:cxn modelId="{A2880AFC-38AB-4C0F-A7C4-707163A9C27E}" type="presParOf" srcId="{DF604918-48ED-45B7-8E4A-75BC23846F3B}" destId="{772FF2AE-B559-4F16-8157-5A690935BC2F}" srcOrd="1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7E6B7F-52A7-4910-A124-92AC796FF2EB}">
      <dsp:nvSpPr>
        <dsp:cNvPr id="0" name=""/>
        <dsp:cNvSpPr/>
      </dsp:nvSpPr>
      <dsp:spPr>
        <a:xfrm>
          <a:off x="3931456" y="2656004"/>
          <a:ext cx="2781533" cy="48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372"/>
              </a:lnTo>
              <a:lnTo>
                <a:pt x="2781533" y="241372"/>
              </a:lnTo>
              <a:lnTo>
                <a:pt x="2781533" y="482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B365F-78E3-42C3-8557-FEA406852942}">
      <dsp:nvSpPr>
        <dsp:cNvPr id="0" name=""/>
        <dsp:cNvSpPr/>
      </dsp:nvSpPr>
      <dsp:spPr>
        <a:xfrm>
          <a:off x="3885736" y="2656004"/>
          <a:ext cx="91440" cy="4827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2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E9B63-0A2A-4A38-82E6-C5766F8EC995}">
      <dsp:nvSpPr>
        <dsp:cNvPr id="0" name=""/>
        <dsp:cNvSpPr/>
      </dsp:nvSpPr>
      <dsp:spPr>
        <a:xfrm>
          <a:off x="1149922" y="2656004"/>
          <a:ext cx="2781533" cy="482745"/>
        </a:xfrm>
        <a:custGeom>
          <a:avLst/>
          <a:gdLst/>
          <a:ahLst/>
          <a:cxnLst/>
          <a:rect l="0" t="0" r="0" b="0"/>
          <a:pathLst>
            <a:path>
              <a:moveTo>
                <a:pt x="2781533" y="0"/>
              </a:moveTo>
              <a:lnTo>
                <a:pt x="2781533" y="241372"/>
              </a:lnTo>
              <a:lnTo>
                <a:pt x="0" y="241372"/>
              </a:lnTo>
              <a:lnTo>
                <a:pt x="0" y="482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4F8A8-53F5-48C0-9EC0-0A0138DA79AD}">
      <dsp:nvSpPr>
        <dsp:cNvPr id="0" name=""/>
        <dsp:cNvSpPr/>
      </dsp:nvSpPr>
      <dsp:spPr>
        <a:xfrm>
          <a:off x="2240352" y="1603090"/>
          <a:ext cx="3382207" cy="1052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solidFill>
                <a:srgbClr val="C00000"/>
              </a:solidFill>
            </a:rPr>
            <a:t>Физкультурный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solidFill>
                <a:srgbClr val="C00000"/>
              </a:solidFill>
            </a:rPr>
            <a:t>досуг</a:t>
          </a:r>
          <a:endParaRPr lang="ru-RU" sz="3000" b="1" i="1" kern="1200" dirty="0">
            <a:solidFill>
              <a:srgbClr val="C00000"/>
            </a:solidFill>
          </a:endParaRPr>
        </a:p>
      </dsp:txBody>
      <dsp:txXfrm>
        <a:off x="2240352" y="1603090"/>
        <a:ext cx="3382207" cy="1052914"/>
      </dsp:txXfrm>
    </dsp:sp>
    <dsp:sp modelId="{6931D2D5-25CD-4647-9294-DD8B538835C9}">
      <dsp:nvSpPr>
        <dsp:cNvPr id="0" name=""/>
        <dsp:cNvSpPr/>
      </dsp:nvSpPr>
      <dsp:spPr>
        <a:xfrm>
          <a:off x="527" y="3138749"/>
          <a:ext cx="2298788" cy="114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Физические упражнения</a:t>
          </a:r>
          <a:endParaRPr lang="ru-RU" sz="3000" kern="1200" dirty="0"/>
        </a:p>
      </dsp:txBody>
      <dsp:txXfrm>
        <a:off x="527" y="3138749"/>
        <a:ext cx="2298788" cy="1149394"/>
      </dsp:txXfrm>
    </dsp:sp>
    <dsp:sp modelId="{0CC7AC8C-3A36-4831-A1E7-60BE29732D36}">
      <dsp:nvSpPr>
        <dsp:cNvPr id="0" name=""/>
        <dsp:cNvSpPr/>
      </dsp:nvSpPr>
      <dsp:spPr>
        <a:xfrm>
          <a:off x="2782061" y="3138749"/>
          <a:ext cx="2298788" cy="114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Игры</a:t>
          </a:r>
          <a:endParaRPr lang="ru-RU" sz="3000" kern="1200" dirty="0"/>
        </a:p>
      </dsp:txBody>
      <dsp:txXfrm>
        <a:off x="2782061" y="3138749"/>
        <a:ext cx="2298788" cy="1149394"/>
      </dsp:txXfrm>
    </dsp:sp>
    <dsp:sp modelId="{6B5C9568-B468-4B48-BBC2-10D7D731A159}">
      <dsp:nvSpPr>
        <dsp:cNvPr id="0" name=""/>
        <dsp:cNvSpPr/>
      </dsp:nvSpPr>
      <dsp:spPr>
        <a:xfrm>
          <a:off x="5563595" y="3138749"/>
          <a:ext cx="2298788" cy="114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Забавы</a:t>
          </a:r>
          <a:endParaRPr lang="ru-RU" sz="3000" kern="1200" dirty="0"/>
        </a:p>
      </dsp:txBody>
      <dsp:txXfrm>
        <a:off x="5563595" y="3138749"/>
        <a:ext cx="2298788" cy="114939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20EBAB-BD26-4938-B45F-B8D430CA596D}">
      <dsp:nvSpPr>
        <dsp:cNvPr id="0" name=""/>
        <dsp:cNvSpPr/>
      </dsp:nvSpPr>
      <dsp:spPr>
        <a:xfrm>
          <a:off x="1391835" y="505"/>
          <a:ext cx="5079241" cy="11567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Физкультурный досуг способствует воспитанию:</a:t>
          </a:r>
          <a:endParaRPr lang="ru-RU" sz="3300" kern="1200" dirty="0"/>
        </a:p>
      </dsp:txBody>
      <dsp:txXfrm>
        <a:off x="1391835" y="505"/>
        <a:ext cx="5079241" cy="1156729"/>
      </dsp:txXfrm>
    </dsp:sp>
    <dsp:sp modelId="{3DF83D97-0BC8-4D76-9B0E-8857788680D8}">
      <dsp:nvSpPr>
        <dsp:cNvPr id="0" name=""/>
        <dsp:cNvSpPr/>
      </dsp:nvSpPr>
      <dsp:spPr>
        <a:xfrm>
          <a:off x="1899759" y="1157234"/>
          <a:ext cx="507924" cy="652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109"/>
              </a:lnTo>
              <a:lnTo>
                <a:pt x="507924" y="6521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CCA48-01D7-47BB-8E13-E0B4F2300CA0}">
      <dsp:nvSpPr>
        <dsp:cNvPr id="0" name=""/>
        <dsp:cNvSpPr/>
      </dsp:nvSpPr>
      <dsp:spPr>
        <a:xfrm>
          <a:off x="2407683" y="1534447"/>
          <a:ext cx="2001290" cy="549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Чувства коллективизма</a:t>
          </a:r>
          <a:endParaRPr lang="ru-RU" sz="1600" kern="1200" dirty="0"/>
        </a:p>
      </dsp:txBody>
      <dsp:txXfrm>
        <a:off x="2407683" y="1534447"/>
        <a:ext cx="2001290" cy="549794"/>
      </dsp:txXfrm>
    </dsp:sp>
    <dsp:sp modelId="{8C62CD61-BBD7-4814-8C6E-1E7D395436F0}">
      <dsp:nvSpPr>
        <dsp:cNvPr id="0" name=""/>
        <dsp:cNvSpPr/>
      </dsp:nvSpPr>
      <dsp:spPr>
        <a:xfrm>
          <a:off x="1899759" y="1157234"/>
          <a:ext cx="507924" cy="1637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7222"/>
              </a:lnTo>
              <a:lnTo>
                <a:pt x="507924" y="1637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87FF2-A54C-43D3-AF79-4FE3EF3FFDCC}">
      <dsp:nvSpPr>
        <dsp:cNvPr id="0" name=""/>
        <dsp:cNvSpPr/>
      </dsp:nvSpPr>
      <dsp:spPr>
        <a:xfrm>
          <a:off x="2407683" y="2461454"/>
          <a:ext cx="1985525" cy="666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Товарищества</a:t>
          </a:r>
          <a:endParaRPr lang="ru-RU" sz="1600" kern="1200" dirty="0"/>
        </a:p>
      </dsp:txBody>
      <dsp:txXfrm>
        <a:off x="2407683" y="2461454"/>
        <a:ext cx="1985525" cy="666006"/>
      </dsp:txXfrm>
    </dsp:sp>
    <dsp:sp modelId="{38D72D6A-1D4E-4D76-83AB-3A7718D6A8CE}">
      <dsp:nvSpPr>
        <dsp:cNvPr id="0" name=""/>
        <dsp:cNvSpPr/>
      </dsp:nvSpPr>
      <dsp:spPr>
        <a:xfrm>
          <a:off x="1899759" y="1157234"/>
          <a:ext cx="525281" cy="257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5968"/>
              </a:lnTo>
              <a:lnTo>
                <a:pt x="525281" y="2575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9D6B1-9395-4E82-A6C6-4C63C4BC34AA}">
      <dsp:nvSpPr>
        <dsp:cNvPr id="0" name=""/>
        <dsp:cNvSpPr/>
      </dsp:nvSpPr>
      <dsp:spPr>
        <a:xfrm>
          <a:off x="2425041" y="3525117"/>
          <a:ext cx="2001748" cy="416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Дружбы</a:t>
          </a:r>
          <a:endParaRPr lang="ru-RU" sz="1600" kern="1200" dirty="0"/>
        </a:p>
      </dsp:txBody>
      <dsp:txXfrm>
        <a:off x="2425041" y="3525117"/>
        <a:ext cx="2001748" cy="416170"/>
      </dsp:txXfrm>
    </dsp:sp>
    <dsp:sp modelId="{6571283D-8C57-46D1-9CC7-8AF1325BA048}">
      <dsp:nvSpPr>
        <dsp:cNvPr id="0" name=""/>
        <dsp:cNvSpPr/>
      </dsp:nvSpPr>
      <dsp:spPr>
        <a:xfrm>
          <a:off x="1899759" y="1157234"/>
          <a:ext cx="498653" cy="3398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8322"/>
              </a:lnTo>
              <a:lnTo>
                <a:pt x="498653" y="33983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FC357-BF71-4BCA-AC11-4BC04C82458E}">
      <dsp:nvSpPr>
        <dsp:cNvPr id="0" name=""/>
        <dsp:cNvSpPr/>
      </dsp:nvSpPr>
      <dsp:spPr>
        <a:xfrm>
          <a:off x="2398413" y="4313854"/>
          <a:ext cx="1989967" cy="483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Взаимопомощи</a:t>
          </a:r>
          <a:endParaRPr lang="ru-RU" sz="1600" kern="1200" dirty="0"/>
        </a:p>
      </dsp:txBody>
      <dsp:txXfrm>
        <a:off x="2398413" y="4313854"/>
        <a:ext cx="1989967" cy="483405"/>
      </dsp:txXfrm>
    </dsp:sp>
    <dsp:sp modelId="{E3B07EA3-EE0A-46C6-AC95-6B9202E70F70}">
      <dsp:nvSpPr>
        <dsp:cNvPr id="0" name=""/>
        <dsp:cNvSpPr/>
      </dsp:nvSpPr>
      <dsp:spPr>
        <a:xfrm>
          <a:off x="1899759" y="1157234"/>
          <a:ext cx="507924" cy="4403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3185"/>
              </a:lnTo>
              <a:lnTo>
                <a:pt x="507924" y="44031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52AE7-ABA2-41A6-AE6D-69F3D46F9467}">
      <dsp:nvSpPr>
        <dsp:cNvPr id="0" name=""/>
        <dsp:cNvSpPr/>
      </dsp:nvSpPr>
      <dsp:spPr>
        <a:xfrm>
          <a:off x="2407683" y="5158674"/>
          <a:ext cx="3027670" cy="803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Развивает: выдержку, внимание, целеустремленность, смелость, упорство.</a:t>
          </a:r>
          <a:endParaRPr lang="ru-RU" sz="1600" kern="1200" dirty="0"/>
        </a:p>
      </dsp:txBody>
      <dsp:txXfrm>
        <a:off x="2407683" y="5158674"/>
        <a:ext cx="3027670" cy="8034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2F82CB-7AA9-423C-81F3-EE19BEE427A6}">
      <dsp:nvSpPr>
        <dsp:cNvPr id="0" name=""/>
        <dsp:cNvSpPr/>
      </dsp:nvSpPr>
      <dsp:spPr>
        <a:xfrm>
          <a:off x="4866061" y="2688124"/>
          <a:ext cx="91440" cy="5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0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A1D47-B500-4BF9-9CB4-87E32B24D28F}">
      <dsp:nvSpPr>
        <dsp:cNvPr id="0" name=""/>
        <dsp:cNvSpPr/>
      </dsp:nvSpPr>
      <dsp:spPr>
        <a:xfrm>
          <a:off x="3712948" y="871892"/>
          <a:ext cx="1198832" cy="570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803"/>
              </a:lnTo>
              <a:lnTo>
                <a:pt x="1198832" y="388803"/>
              </a:lnTo>
              <a:lnTo>
                <a:pt x="1198832" y="5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B570D-1E36-46B5-B46E-E4837A73EC4A}">
      <dsp:nvSpPr>
        <dsp:cNvPr id="0" name=""/>
        <dsp:cNvSpPr/>
      </dsp:nvSpPr>
      <dsp:spPr>
        <a:xfrm>
          <a:off x="2468395" y="2688124"/>
          <a:ext cx="91440" cy="5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0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58F93-0F36-42AE-8838-51311DF620B4}">
      <dsp:nvSpPr>
        <dsp:cNvPr id="0" name=""/>
        <dsp:cNvSpPr/>
      </dsp:nvSpPr>
      <dsp:spPr>
        <a:xfrm>
          <a:off x="2514115" y="871892"/>
          <a:ext cx="1198832" cy="570535"/>
        </a:xfrm>
        <a:custGeom>
          <a:avLst/>
          <a:gdLst/>
          <a:ahLst/>
          <a:cxnLst/>
          <a:rect l="0" t="0" r="0" b="0"/>
          <a:pathLst>
            <a:path>
              <a:moveTo>
                <a:pt x="1198832" y="0"/>
              </a:moveTo>
              <a:lnTo>
                <a:pt x="1198832" y="388803"/>
              </a:lnTo>
              <a:lnTo>
                <a:pt x="0" y="388803"/>
              </a:lnTo>
              <a:lnTo>
                <a:pt x="0" y="5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3E48D-B0A0-448D-B58A-BE2B866C7E3F}">
      <dsp:nvSpPr>
        <dsp:cNvPr id="0" name=""/>
        <dsp:cNvSpPr/>
      </dsp:nvSpPr>
      <dsp:spPr>
        <a:xfrm>
          <a:off x="2278553" y="3480"/>
          <a:ext cx="2868789" cy="868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BAD1F-6EA8-44C3-9BE0-7E5F475CC6A2}">
      <dsp:nvSpPr>
        <dsp:cNvPr id="0" name=""/>
        <dsp:cNvSpPr/>
      </dsp:nvSpPr>
      <dsp:spPr>
        <a:xfrm>
          <a:off x="2496522" y="210551"/>
          <a:ext cx="2868789" cy="868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/>
            <a:t>Длительность физкультурного досуга</a:t>
          </a:r>
          <a:endParaRPr lang="ru-RU" sz="1900" b="1" i="1" kern="1200" dirty="0"/>
        </a:p>
      </dsp:txBody>
      <dsp:txXfrm>
        <a:off x="2496522" y="210551"/>
        <a:ext cx="2868789" cy="868412"/>
      </dsp:txXfrm>
    </dsp:sp>
    <dsp:sp modelId="{57B21383-6D8C-45C0-BD5F-727E0140CA2E}">
      <dsp:nvSpPr>
        <dsp:cNvPr id="0" name=""/>
        <dsp:cNvSpPr/>
      </dsp:nvSpPr>
      <dsp:spPr>
        <a:xfrm>
          <a:off x="1533252" y="1442428"/>
          <a:ext cx="1961726" cy="124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D8567-D69D-4121-AB79-FDECD9C37DC7}">
      <dsp:nvSpPr>
        <dsp:cNvPr id="0" name=""/>
        <dsp:cNvSpPr/>
      </dsp:nvSpPr>
      <dsp:spPr>
        <a:xfrm>
          <a:off x="1751221" y="1649499"/>
          <a:ext cx="1961726" cy="1245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Младшая и средняя группа</a:t>
          </a:r>
          <a:endParaRPr lang="ru-RU" sz="1900" kern="1200" dirty="0"/>
        </a:p>
      </dsp:txBody>
      <dsp:txXfrm>
        <a:off x="1751221" y="1649499"/>
        <a:ext cx="1961726" cy="1245696"/>
      </dsp:txXfrm>
    </dsp:sp>
    <dsp:sp modelId="{E49CAE7C-96D5-4B8B-8824-9A9EA05BFDF3}">
      <dsp:nvSpPr>
        <dsp:cNvPr id="0" name=""/>
        <dsp:cNvSpPr/>
      </dsp:nvSpPr>
      <dsp:spPr>
        <a:xfrm>
          <a:off x="1533252" y="3258660"/>
          <a:ext cx="1961726" cy="124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13EA3-129F-41B4-B104-F8C6D677495F}">
      <dsp:nvSpPr>
        <dsp:cNvPr id="0" name=""/>
        <dsp:cNvSpPr/>
      </dsp:nvSpPr>
      <dsp:spPr>
        <a:xfrm>
          <a:off x="1751221" y="3465731"/>
          <a:ext cx="1961726" cy="1245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20-30 минут</a:t>
          </a:r>
          <a:endParaRPr lang="ru-RU" sz="1900" kern="1200" dirty="0"/>
        </a:p>
      </dsp:txBody>
      <dsp:txXfrm>
        <a:off x="1751221" y="3465731"/>
        <a:ext cx="1961726" cy="1245696"/>
      </dsp:txXfrm>
    </dsp:sp>
    <dsp:sp modelId="{84410964-844F-4CE9-B6D8-2BCDC4F8D3B1}">
      <dsp:nvSpPr>
        <dsp:cNvPr id="0" name=""/>
        <dsp:cNvSpPr/>
      </dsp:nvSpPr>
      <dsp:spPr>
        <a:xfrm>
          <a:off x="3930917" y="1442428"/>
          <a:ext cx="1961726" cy="124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67C9F-91A2-43AC-8E62-7202CA5277EE}">
      <dsp:nvSpPr>
        <dsp:cNvPr id="0" name=""/>
        <dsp:cNvSpPr/>
      </dsp:nvSpPr>
      <dsp:spPr>
        <a:xfrm>
          <a:off x="4148887" y="1649499"/>
          <a:ext cx="1961726" cy="1245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Старшая группа</a:t>
          </a:r>
          <a:endParaRPr lang="ru-RU" sz="1900" kern="1200" dirty="0"/>
        </a:p>
      </dsp:txBody>
      <dsp:txXfrm>
        <a:off x="4148887" y="1649499"/>
        <a:ext cx="1961726" cy="1245696"/>
      </dsp:txXfrm>
    </dsp:sp>
    <dsp:sp modelId="{A248425A-4351-4CE4-B50A-501BC7294A31}">
      <dsp:nvSpPr>
        <dsp:cNvPr id="0" name=""/>
        <dsp:cNvSpPr/>
      </dsp:nvSpPr>
      <dsp:spPr>
        <a:xfrm>
          <a:off x="3930917" y="3258660"/>
          <a:ext cx="1961726" cy="124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BC124-DA1F-4247-A274-4AC450C2A0E1}">
      <dsp:nvSpPr>
        <dsp:cNvPr id="0" name=""/>
        <dsp:cNvSpPr/>
      </dsp:nvSpPr>
      <dsp:spPr>
        <a:xfrm>
          <a:off x="4148887" y="3465731"/>
          <a:ext cx="1961726" cy="1245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35-40 минут</a:t>
          </a:r>
          <a:endParaRPr lang="ru-RU" sz="1900" kern="1200" dirty="0"/>
        </a:p>
      </dsp:txBody>
      <dsp:txXfrm>
        <a:off x="4148887" y="3465731"/>
        <a:ext cx="1961726" cy="124569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E5D43C-ABD9-4A0F-8D29-0C4712ACD93B}">
      <dsp:nvSpPr>
        <dsp:cNvPr id="0" name=""/>
        <dsp:cNvSpPr/>
      </dsp:nvSpPr>
      <dsp:spPr>
        <a:xfrm>
          <a:off x="5730229" y="3434429"/>
          <a:ext cx="91440" cy="4831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31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CE033-62F8-466B-9788-7D0A51FB6CEB}">
      <dsp:nvSpPr>
        <dsp:cNvPr id="0" name=""/>
        <dsp:cNvSpPr/>
      </dsp:nvSpPr>
      <dsp:spPr>
        <a:xfrm>
          <a:off x="3784441" y="1896314"/>
          <a:ext cx="1991508" cy="483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266"/>
              </a:lnTo>
              <a:lnTo>
                <a:pt x="1991508" y="329266"/>
              </a:lnTo>
              <a:lnTo>
                <a:pt x="1991508" y="4831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C0064-29E2-4E9E-A446-912824DDD43F}">
      <dsp:nvSpPr>
        <dsp:cNvPr id="0" name=""/>
        <dsp:cNvSpPr/>
      </dsp:nvSpPr>
      <dsp:spPr>
        <a:xfrm>
          <a:off x="1605706" y="3434429"/>
          <a:ext cx="187226" cy="373413"/>
        </a:xfrm>
        <a:custGeom>
          <a:avLst/>
          <a:gdLst/>
          <a:ahLst/>
          <a:cxnLst/>
          <a:rect l="0" t="0" r="0" b="0"/>
          <a:pathLst>
            <a:path>
              <a:moveTo>
                <a:pt x="187226" y="0"/>
              </a:moveTo>
              <a:lnTo>
                <a:pt x="187226" y="219509"/>
              </a:lnTo>
              <a:lnTo>
                <a:pt x="0" y="219509"/>
              </a:lnTo>
              <a:lnTo>
                <a:pt x="0" y="3734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330E4A-DE2C-4196-AF89-AB884C80B103}">
      <dsp:nvSpPr>
        <dsp:cNvPr id="0" name=""/>
        <dsp:cNvSpPr/>
      </dsp:nvSpPr>
      <dsp:spPr>
        <a:xfrm>
          <a:off x="1792933" y="1896314"/>
          <a:ext cx="1991508" cy="483170"/>
        </a:xfrm>
        <a:custGeom>
          <a:avLst/>
          <a:gdLst/>
          <a:ahLst/>
          <a:cxnLst/>
          <a:rect l="0" t="0" r="0" b="0"/>
          <a:pathLst>
            <a:path>
              <a:moveTo>
                <a:pt x="1991508" y="0"/>
              </a:moveTo>
              <a:lnTo>
                <a:pt x="1991508" y="329266"/>
              </a:lnTo>
              <a:lnTo>
                <a:pt x="0" y="329266"/>
              </a:lnTo>
              <a:lnTo>
                <a:pt x="0" y="4831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2A37D-2FD9-494F-AE54-E0C211BD73D8}">
      <dsp:nvSpPr>
        <dsp:cNvPr id="0" name=""/>
        <dsp:cNvSpPr/>
      </dsp:nvSpPr>
      <dsp:spPr>
        <a:xfrm>
          <a:off x="1966996" y="576400"/>
          <a:ext cx="3634889" cy="1319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36929-BE08-453E-B422-E3C7324E2271}">
      <dsp:nvSpPr>
        <dsp:cNvPr id="0" name=""/>
        <dsp:cNvSpPr/>
      </dsp:nvSpPr>
      <dsp:spPr>
        <a:xfrm>
          <a:off x="2151588" y="751762"/>
          <a:ext cx="3634889" cy="1319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Задачи физкультурного досуга</a:t>
          </a:r>
          <a:endParaRPr lang="ru-RU" sz="2800" kern="1200" dirty="0"/>
        </a:p>
      </dsp:txBody>
      <dsp:txXfrm>
        <a:off x="2151588" y="751762"/>
        <a:ext cx="3634889" cy="1319914"/>
      </dsp:txXfrm>
    </dsp:sp>
    <dsp:sp modelId="{9FC67B42-8F11-44FC-B26E-FB9081EF22EA}">
      <dsp:nvSpPr>
        <dsp:cNvPr id="0" name=""/>
        <dsp:cNvSpPr/>
      </dsp:nvSpPr>
      <dsp:spPr>
        <a:xfrm>
          <a:off x="962268" y="2379484"/>
          <a:ext cx="1661329" cy="1054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93E32-F5D7-44A2-BB14-67653D8A8595}">
      <dsp:nvSpPr>
        <dsp:cNvPr id="0" name=""/>
        <dsp:cNvSpPr/>
      </dsp:nvSpPr>
      <dsp:spPr>
        <a:xfrm>
          <a:off x="1146860" y="2554847"/>
          <a:ext cx="1661329" cy="1054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Младший и средний возраст</a:t>
          </a:r>
          <a:endParaRPr lang="ru-RU" sz="1400" kern="1200" dirty="0"/>
        </a:p>
      </dsp:txBody>
      <dsp:txXfrm>
        <a:off x="1146860" y="2554847"/>
        <a:ext cx="1661329" cy="1054944"/>
      </dsp:txXfrm>
    </dsp:sp>
    <dsp:sp modelId="{BB7755A6-AC02-41EB-ADAD-23F24D429AA9}">
      <dsp:nvSpPr>
        <dsp:cNvPr id="0" name=""/>
        <dsp:cNvSpPr/>
      </dsp:nvSpPr>
      <dsp:spPr>
        <a:xfrm>
          <a:off x="-184592" y="3807842"/>
          <a:ext cx="3580597" cy="1402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C65E6-2C56-444C-B953-20E1F26687C3}">
      <dsp:nvSpPr>
        <dsp:cNvPr id="0" name=""/>
        <dsp:cNvSpPr/>
      </dsp:nvSpPr>
      <dsp:spPr>
        <a:xfrm>
          <a:off x="0" y="3983205"/>
          <a:ext cx="3580597" cy="1402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Привлекаю детей к посильному  участию в коллективных и индивидуальных двигательных действиях, приучаю к самостоятельному участию в соревновательных играх, упражнениях, развлечениях </a:t>
          </a:r>
          <a:endParaRPr lang="ru-RU" sz="1400" kern="1200" dirty="0"/>
        </a:p>
      </dsp:txBody>
      <dsp:txXfrm>
        <a:off x="0" y="3983205"/>
        <a:ext cx="3580597" cy="1402843"/>
      </dsp:txXfrm>
    </dsp:sp>
    <dsp:sp modelId="{C37DCB99-81EE-4087-A844-024193301B36}">
      <dsp:nvSpPr>
        <dsp:cNvPr id="0" name=""/>
        <dsp:cNvSpPr/>
      </dsp:nvSpPr>
      <dsp:spPr>
        <a:xfrm>
          <a:off x="4945284" y="2379484"/>
          <a:ext cx="1661329" cy="1054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725A9-705E-4DD8-A839-30C9605896EF}">
      <dsp:nvSpPr>
        <dsp:cNvPr id="0" name=""/>
        <dsp:cNvSpPr/>
      </dsp:nvSpPr>
      <dsp:spPr>
        <a:xfrm>
          <a:off x="5129877" y="2554847"/>
          <a:ext cx="1661329" cy="1054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Старший возраст</a:t>
          </a:r>
          <a:endParaRPr lang="ru-RU" sz="1400" kern="1200" dirty="0"/>
        </a:p>
      </dsp:txBody>
      <dsp:txXfrm>
        <a:off x="5129877" y="2554847"/>
        <a:ext cx="1661329" cy="1054944"/>
      </dsp:txXfrm>
    </dsp:sp>
    <dsp:sp modelId="{965934F6-B252-4AAB-A61A-0A38DB376D9B}">
      <dsp:nvSpPr>
        <dsp:cNvPr id="0" name=""/>
        <dsp:cNvSpPr/>
      </dsp:nvSpPr>
      <dsp:spPr>
        <a:xfrm>
          <a:off x="3952416" y="3917599"/>
          <a:ext cx="3647066" cy="1315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51A18-0640-485E-BEB1-A3ECD376D5F7}">
      <dsp:nvSpPr>
        <dsp:cNvPr id="0" name=""/>
        <dsp:cNvSpPr/>
      </dsp:nvSpPr>
      <dsp:spPr>
        <a:xfrm>
          <a:off x="4137008" y="4092961"/>
          <a:ext cx="3647066" cy="1315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Развиваю умения творчески использовать свой двигательный опыт в условиях эмоционального общения со сверстниками, приучаю проявлять инициативу в разнообразных видах деятельности</a:t>
          </a:r>
          <a:endParaRPr lang="ru-RU" sz="1400" kern="1200" dirty="0"/>
        </a:p>
      </dsp:txBody>
      <dsp:txXfrm>
        <a:off x="4137008" y="4092961"/>
        <a:ext cx="3647066" cy="131506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BEF92D-0A3B-4539-A4DF-65F581E11A4C}">
      <dsp:nvSpPr>
        <dsp:cNvPr id="0" name=""/>
        <dsp:cNvSpPr/>
      </dsp:nvSpPr>
      <dsp:spPr>
        <a:xfrm>
          <a:off x="1402267" y="1201"/>
          <a:ext cx="3842502" cy="661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Младший возраст</a:t>
          </a:r>
          <a:endParaRPr lang="ru-RU" sz="2800" b="1" i="1" kern="1200" dirty="0"/>
        </a:p>
      </dsp:txBody>
      <dsp:txXfrm>
        <a:off x="1402267" y="1201"/>
        <a:ext cx="3842502" cy="661916"/>
      </dsp:txXfrm>
    </dsp:sp>
    <dsp:sp modelId="{6D4CA667-2F3F-441D-8390-DBA9E62C9FC7}">
      <dsp:nvSpPr>
        <dsp:cNvPr id="0" name=""/>
        <dsp:cNvSpPr/>
      </dsp:nvSpPr>
      <dsp:spPr>
        <a:xfrm>
          <a:off x="1786517" y="663117"/>
          <a:ext cx="384250" cy="446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350"/>
              </a:lnTo>
              <a:lnTo>
                <a:pt x="384250" y="4463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B088F-5A78-41AF-A721-7634286EE4CA}">
      <dsp:nvSpPr>
        <dsp:cNvPr id="0" name=""/>
        <dsp:cNvSpPr/>
      </dsp:nvSpPr>
      <dsp:spPr>
        <a:xfrm>
          <a:off x="2170767" y="922274"/>
          <a:ext cx="3472779" cy="374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Сюрпризный момент, появление </a:t>
          </a:r>
          <a:r>
            <a:rPr lang="ru-RU" sz="1400" kern="1200" dirty="0" smtClean="0"/>
            <a:t>литературного</a:t>
          </a:r>
          <a:r>
            <a:rPr lang="ru-RU" sz="1300" kern="1200" dirty="0" smtClean="0"/>
            <a:t> героя</a:t>
          </a:r>
          <a:endParaRPr lang="ru-RU" sz="1300" kern="1200" dirty="0"/>
        </a:p>
      </dsp:txBody>
      <dsp:txXfrm>
        <a:off x="2170767" y="922274"/>
        <a:ext cx="3472779" cy="374387"/>
      </dsp:txXfrm>
    </dsp:sp>
    <dsp:sp modelId="{4BF60AED-F5A3-4886-B005-E2BB7871C650}">
      <dsp:nvSpPr>
        <dsp:cNvPr id="0" name=""/>
        <dsp:cNvSpPr/>
      </dsp:nvSpPr>
      <dsp:spPr>
        <a:xfrm>
          <a:off x="1786517" y="663117"/>
          <a:ext cx="384250" cy="1173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3377"/>
              </a:lnTo>
              <a:lnTo>
                <a:pt x="384250" y="1173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9E464-8D69-4213-A0B7-7805B5EABFD1}">
      <dsp:nvSpPr>
        <dsp:cNvPr id="0" name=""/>
        <dsp:cNvSpPr/>
      </dsp:nvSpPr>
      <dsp:spPr>
        <a:xfrm>
          <a:off x="2170767" y="1555818"/>
          <a:ext cx="3556273" cy="5613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Выполнение общеразвивающих упражнений с крупными предметами (мячи и т.д.)</a:t>
          </a:r>
          <a:endParaRPr lang="ru-RU" sz="1400" kern="1200" dirty="0"/>
        </a:p>
      </dsp:txBody>
      <dsp:txXfrm>
        <a:off x="2170767" y="1555818"/>
        <a:ext cx="3556273" cy="561353"/>
      </dsp:txXfrm>
    </dsp:sp>
    <dsp:sp modelId="{435E8887-C703-4A8E-9249-4C80A55BE367}">
      <dsp:nvSpPr>
        <dsp:cNvPr id="0" name=""/>
        <dsp:cNvSpPr/>
      </dsp:nvSpPr>
      <dsp:spPr>
        <a:xfrm>
          <a:off x="1786517" y="663117"/>
          <a:ext cx="360383" cy="1949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9100"/>
              </a:lnTo>
              <a:lnTo>
                <a:pt x="360383" y="19491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8D9A7-035C-476E-A25A-BB7986A6940E}">
      <dsp:nvSpPr>
        <dsp:cNvPr id="0" name=""/>
        <dsp:cNvSpPr/>
      </dsp:nvSpPr>
      <dsp:spPr>
        <a:xfrm>
          <a:off x="2146900" y="2369756"/>
          <a:ext cx="3535027" cy="484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Игровые задания для всей группы (допрыгнуть до колокольчика, пролезть в обруч и т.д.)</a:t>
          </a:r>
          <a:endParaRPr lang="ru-RU" sz="1400" kern="1200" dirty="0"/>
        </a:p>
      </dsp:txBody>
      <dsp:txXfrm>
        <a:off x="2146900" y="2369756"/>
        <a:ext cx="3535027" cy="484923"/>
      </dsp:txXfrm>
    </dsp:sp>
    <dsp:sp modelId="{D9E6FC51-8FDD-46C7-9723-93B6A294DA59}">
      <dsp:nvSpPr>
        <dsp:cNvPr id="0" name=""/>
        <dsp:cNvSpPr/>
      </dsp:nvSpPr>
      <dsp:spPr>
        <a:xfrm>
          <a:off x="1786517" y="663117"/>
          <a:ext cx="384250" cy="2612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2312"/>
              </a:lnTo>
              <a:lnTo>
                <a:pt x="384250" y="26123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31324-B710-4934-B5E6-B59B401B0F2B}">
      <dsp:nvSpPr>
        <dsp:cNvPr id="0" name=""/>
        <dsp:cNvSpPr/>
      </dsp:nvSpPr>
      <dsp:spPr>
        <a:xfrm>
          <a:off x="2170767" y="3120408"/>
          <a:ext cx="2097434" cy="310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Подвижная игра</a:t>
          </a:r>
          <a:endParaRPr lang="ru-RU" sz="1800" kern="1200" dirty="0"/>
        </a:p>
      </dsp:txBody>
      <dsp:txXfrm>
        <a:off x="2170767" y="3120408"/>
        <a:ext cx="2097434" cy="310044"/>
      </dsp:txXfrm>
    </dsp:sp>
    <dsp:sp modelId="{3BB278B0-5863-42E1-95FF-88BC05D99293}">
      <dsp:nvSpPr>
        <dsp:cNvPr id="0" name=""/>
        <dsp:cNvSpPr/>
      </dsp:nvSpPr>
      <dsp:spPr>
        <a:xfrm>
          <a:off x="1786517" y="663117"/>
          <a:ext cx="384250" cy="3318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8426"/>
              </a:lnTo>
              <a:lnTo>
                <a:pt x="384250" y="33184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DB048-88D7-4C51-9DA1-D6496F531CE2}">
      <dsp:nvSpPr>
        <dsp:cNvPr id="0" name=""/>
        <dsp:cNvSpPr/>
      </dsp:nvSpPr>
      <dsp:spPr>
        <a:xfrm>
          <a:off x="2170767" y="3689609"/>
          <a:ext cx="4147001" cy="583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Общегрупповые упражнения (сбей кеглю и др.)</a:t>
          </a:r>
          <a:endParaRPr lang="ru-RU" sz="2000" kern="1200" dirty="0"/>
        </a:p>
      </dsp:txBody>
      <dsp:txXfrm>
        <a:off x="2170767" y="3689609"/>
        <a:ext cx="4147001" cy="583869"/>
      </dsp:txXfrm>
    </dsp:sp>
    <dsp:sp modelId="{221E26DB-E68E-4E84-B6B7-4DE31ED63AD2}">
      <dsp:nvSpPr>
        <dsp:cNvPr id="0" name=""/>
        <dsp:cNvSpPr/>
      </dsp:nvSpPr>
      <dsp:spPr>
        <a:xfrm>
          <a:off x="1786517" y="663117"/>
          <a:ext cx="378760" cy="4308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8900"/>
              </a:lnTo>
              <a:lnTo>
                <a:pt x="378760" y="43089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DA62F-F9A1-4926-ABA1-94C5E7EFA8A9}">
      <dsp:nvSpPr>
        <dsp:cNvPr id="0" name=""/>
        <dsp:cNvSpPr/>
      </dsp:nvSpPr>
      <dsp:spPr>
        <a:xfrm>
          <a:off x="2165277" y="4533836"/>
          <a:ext cx="3197584" cy="876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Награждение сувенирами</a:t>
          </a:r>
          <a:endParaRPr lang="ru-RU" sz="1800" kern="1200" dirty="0"/>
        </a:p>
      </dsp:txBody>
      <dsp:txXfrm>
        <a:off x="2165277" y="4533836"/>
        <a:ext cx="3197584" cy="8763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4192FC-E54B-4CB8-B700-FCA1F2E0DD38}">
      <dsp:nvSpPr>
        <dsp:cNvPr id="0" name=""/>
        <dsp:cNvSpPr/>
      </dsp:nvSpPr>
      <dsp:spPr>
        <a:xfrm>
          <a:off x="1296499" y="2625"/>
          <a:ext cx="5369850" cy="866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Средний дошкольный возраст</a:t>
          </a:r>
          <a:endParaRPr lang="ru-RU" sz="3100" kern="1200" dirty="0"/>
        </a:p>
      </dsp:txBody>
      <dsp:txXfrm>
        <a:off x="1296499" y="2625"/>
        <a:ext cx="5369850" cy="866853"/>
      </dsp:txXfrm>
    </dsp:sp>
    <dsp:sp modelId="{6D374633-0B82-495E-8194-1459597A48CD}">
      <dsp:nvSpPr>
        <dsp:cNvPr id="0" name=""/>
        <dsp:cNvSpPr/>
      </dsp:nvSpPr>
      <dsp:spPr>
        <a:xfrm>
          <a:off x="1833484" y="869478"/>
          <a:ext cx="535666" cy="517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40"/>
              </a:lnTo>
              <a:lnTo>
                <a:pt x="535666" y="5177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8BAC3-24B1-4295-9478-0C4C84D5FF10}">
      <dsp:nvSpPr>
        <dsp:cNvPr id="0" name=""/>
        <dsp:cNvSpPr/>
      </dsp:nvSpPr>
      <dsp:spPr>
        <a:xfrm>
          <a:off x="2369150" y="1100421"/>
          <a:ext cx="3635236" cy="57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Сюрпризный момент (телеграмма, встреча с литературным героем)</a:t>
          </a:r>
          <a:endParaRPr lang="ru-RU" sz="1400" kern="1200" dirty="0"/>
        </a:p>
      </dsp:txBody>
      <dsp:txXfrm>
        <a:off x="2369150" y="1100421"/>
        <a:ext cx="3635236" cy="573595"/>
      </dsp:txXfrm>
    </dsp:sp>
    <dsp:sp modelId="{E1BE7274-7F8F-49BE-9F38-5F5D08F476CA}">
      <dsp:nvSpPr>
        <dsp:cNvPr id="0" name=""/>
        <dsp:cNvSpPr/>
      </dsp:nvSpPr>
      <dsp:spPr>
        <a:xfrm>
          <a:off x="1833484" y="869478"/>
          <a:ext cx="535666" cy="162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8477"/>
              </a:lnTo>
              <a:lnTo>
                <a:pt x="535666" y="1628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A9EA-1E5D-492F-B723-D1974EE26370}">
      <dsp:nvSpPr>
        <dsp:cNvPr id="0" name=""/>
        <dsp:cNvSpPr/>
      </dsp:nvSpPr>
      <dsp:spPr>
        <a:xfrm>
          <a:off x="2369150" y="2228756"/>
          <a:ext cx="3491548" cy="538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Игровое задание для всей группы (пропусти через воротца находящихся через 5-6 шагов друг от друга)</a:t>
          </a:r>
          <a:endParaRPr lang="ru-RU" sz="1400" kern="1200" dirty="0"/>
        </a:p>
      </dsp:txBody>
      <dsp:txXfrm>
        <a:off x="2369150" y="2228756"/>
        <a:ext cx="3491548" cy="538398"/>
      </dsp:txXfrm>
    </dsp:sp>
    <dsp:sp modelId="{85FB1925-2E5D-4629-A006-CED4DB81AA65}">
      <dsp:nvSpPr>
        <dsp:cNvPr id="0" name=""/>
        <dsp:cNvSpPr/>
      </dsp:nvSpPr>
      <dsp:spPr>
        <a:xfrm>
          <a:off x="1833484" y="869478"/>
          <a:ext cx="675892" cy="2442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2700"/>
              </a:lnTo>
              <a:lnTo>
                <a:pt x="675892" y="2442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5937D-7B2B-466F-B36E-431CC8F9C440}">
      <dsp:nvSpPr>
        <dsp:cNvPr id="0" name=""/>
        <dsp:cNvSpPr/>
      </dsp:nvSpPr>
      <dsp:spPr>
        <a:xfrm>
          <a:off x="2509377" y="3083307"/>
          <a:ext cx="2952173" cy="457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Игровое упражнение для всей группы  (обежать вокруг  ориентира)</a:t>
          </a:r>
          <a:endParaRPr lang="ru-RU" sz="1400" kern="1200" dirty="0"/>
        </a:p>
      </dsp:txBody>
      <dsp:txXfrm>
        <a:off x="2509377" y="3083307"/>
        <a:ext cx="2952173" cy="457742"/>
      </dsp:txXfrm>
    </dsp:sp>
    <dsp:sp modelId="{45F3C6FE-7ED0-4936-BCA4-29F3D41E8089}">
      <dsp:nvSpPr>
        <dsp:cNvPr id="0" name=""/>
        <dsp:cNvSpPr/>
      </dsp:nvSpPr>
      <dsp:spPr>
        <a:xfrm>
          <a:off x="1833484" y="869478"/>
          <a:ext cx="537611" cy="3275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5758"/>
              </a:lnTo>
              <a:lnTo>
                <a:pt x="537611" y="3275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4EA4D-95C1-48A3-B1E7-AFBBEAC89029}">
      <dsp:nvSpPr>
        <dsp:cNvPr id="0" name=""/>
        <dsp:cNvSpPr/>
      </dsp:nvSpPr>
      <dsp:spPr>
        <a:xfrm>
          <a:off x="2371096" y="3982101"/>
          <a:ext cx="3042382" cy="326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Игра- хоровод</a:t>
          </a:r>
          <a:endParaRPr lang="ru-RU" sz="1400" kern="1200" dirty="0"/>
        </a:p>
      </dsp:txBody>
      <dsp:txXfrm>
        <a:off x="2371096" y="3982101"/>
        <a:ext cx="3042382" cy="326270"/>
      </dsp:txXfrm>
    </dsp:sp>
    <dsp:sp modelId="{7CE2E7DC-D9B1-4F5A-803E-B06D8A436F52}">
      <dsp:nvSpPr>
        <dsp:cNvPr id="0" name=""/>
        <dsp:cNvSpPr/>
      </dsp:nvSpPr>
      <dsp:spPr>
        <a:xfrm>
          <a:off x="1833484" y="869478"/>
          <a:ext cx="606752" cy="4272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2363"/>
              </a:lnTo>
              <a:lnTo>
                <a:pt x="606752" y="4272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1B35C-338B-4AC5-B7D6-F691A4835784}">
      <dsp:nvSpPr>
        <dsp:cNvPr id="0" name=""/>
        <dsp:cNvSpPr/>
      </dsp:nvSpPr>
      <dsp:spPr>
        <a:xfrm>
          <a:off x="2440236" y="4811759"/>
          <a:ext cx="3264805" cy="660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Соревнование  2х команд   (упражнения в равновесии  метании в горизонтальную цель)</a:t>
          </a:r>
          <a:endParaRPr lang="ru-RU" sz="1400" kern="1200" dirty="0"/>
        </a:p>
      </dsp:txBody>
      <dsp:txXfrm>
        <a:off x="2440236" y="4811759"/>
        <a:ext cx="3264805" cy="660165"/>
      </dsp:txXfrm>
    </dsp:sp>
    <dsp:sp modelId="{04D09637-BB6B-4126-BB85-A864CFD6A584}">
      <dsp:nvSpPr>
        <dsp:cNvPr id="0" name=""/>
        <dsp:cNvSpPr/>
      </dsp:nvSpPr>
      <dsp:spPr>
        <a:xfrm>
          <a:off x="1833484" y="869478"/>
          <a:ext cx="614797" cy="5249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9145"/>
              </a:lnTo>
              <a:lnTo>
                <a:pt x="614797" y="5249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FF2AE-B559-4F16-8157-5A690935BC2F}">
      <dsp:nvSpPr>
        <dsp:cNvPr id="0" name=""/>
        <dsp:cNvSpPr/>
      </dsp:nvSpPr>
      <dsp:spPr>
        <a:xfrm>
          <a:off x="2448281" y="5949285"/>
          <a:ext cx="2783954" cy="338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Награждение всех  участников</a:t>
          </a:r>
          <a:endParaRPr lang="ru-RU" sz="1600" kern="1200" dirty="0"/>
        </a:p>
      </dsp:txBody>
      <dsp:txXfrm>
        <a:off x="2448281" y="5949285"/>
        <a:ext cx="2783954" cy="33867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4192FC-E54B-4CB8-B700-FCA1F2E0DD38}">
      <dsp:nvSpPr>
        <dsp:cNvPr id="0" name=""/>
        <dsp:cNvSpPr/>
      </dsp:nvSpPr>
      <dsp:spPr>
        <a:xfrm>
          <a:off x="1296499" y="2625"/>
          <a:ext cx="5369850" cy="866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Старший дошкольный возраст</a:t>
          </a:r>
          <a:endParaRPr lang="ru-RU" sz="3100" kern="1200" dirty="0"/>
        </a:p>
      </dsp:txBody>
      <dsp:txXfrm>
        <a:off x="1296499" y="2625"/>
        <a:ext cx="5369850" cy="866853"/>
      </dsp:txXfrm>
    </dsp:sp>
    <dsp:sp modelId="{6D374633-0B82-495E-8194-1459597A48CD}">
      <dsp:nvSpPr>
        <dsp:cNvPr id="0" name=""/>
        <dsp:cNvSpPr/>
      </dsp:nvSpPr>
      <dsp:spPr>
        <a:xfrm>
          <a:off x="1833484" y="869478"/>
          <a:ext cx="535666" cy="517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40"/>
              </a:lnTo>
              <a:lnTo>
                <a:pt x="535666" y="5177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8BAC3-24B1-4295-9478-0C4C84D5FF10}">
      <dsp:nvSpPr>
        <dsp:cNvPr id="0" name=""/>
        <dsp:cNvSpPr/>
      </dsp:nvSpPr>
      <dsp:spPr>
        <a:xfrm>
          <a:off x="2369150" y="1100421"/>
          <a:ext cx="3635236" cy="57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Сюрпризный момент (письмо с приглашением на спортивную площадку или в зал)</a:t>
          </a:r>
          <a:endParaRPr lang="ru-RU" sz="1400" kern="1200" dirty="0"/>
        </a:p>
      </dsp:txBody>
      <dsp:txXfrm>
        <a:off x="2369150" y="1100421"/>
        <a:ext cx="3635236" cy="573595"/>
      </dsp:txXfrm>
    </dsp:sp>
    <dsp:sp modelId="{E1BE7274-7F8F-49BE-9F38-5F5D08F476CA}">
      <dsp:nvSpPr>
        <dsp:cNvPr id="0" name=""/>
        <dsp:cNvSpPr/>
      </dsp:nvSpPr>
      <dsp:spPr>
        <a:xfrm>
          <a:off x="1833484" y="869478"/>
          <a:ext cx="535666" cy="1628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8477"/>
              </a:lnTo>
              <a:lnTo>
                <a:pt x="535666" y="1628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A9EA-1E5D-492F-B723-D1974EE26370}">
      <dsp:nvSpPr>
        <dsp:cNvPr id="0" name=""/>
        <dsp:cNvSpPr/>
      </dsp:nvSpPr>
      <dsp:spPr>
        <a:xfrm>
          <a:off x="2369150" y="2228756"/>
          <a:ext cx="3491548" cy="538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Показательные выступления (упражнения с цветами, листочками и т.д.)</a:t>
          </a:r>
          <a:endParaRPr lang="ru-RU" sz="1400" kern="1200" dirty="0"/>
        </a:p>
      </dsp:txBody>
      <dsp:txXfrm>
        <a:off x="2369150" y="2228756"/>
        <a:ext cx="3491548" cy="538398"/>
      </dsp:txXfrm>
    </dsp:sp>
    <dsp:sp modelId="{85FB1925-2E5D-4629-A006-CED4DB81AA65}">
      <dsp:nvSpPr>
        <dsp:cNvPr id="0" name=""/>
        <dsp:cNvSpPr/>
      </dsp:nvSpPr>
      <dsp:spPr>
        <a:xfrm>
          <a:off x="1833484" y="869478"/>
          <a:ext cx="675892" cy="2442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2700"/>
              </a:lnTo>
              <a:lnTo>
                <a:pt x="675892" y="2442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5937D-7B2B-466F-B36E-431CC8F9C440}">
      <dsp:nvSpPr>
        <dsp:cNvPr id="0" name=""/>
        <dsp:cNvSpPr/>
      </dsp:nvSpPr>
      <dsp:spPr>
        <a:xfrm>
          <a:off x="2509377" y="3083307"/>
          <a:ext cx="2952173" cy="457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Общегрупповая</a:t>
          </a:r>
          <a:r>
            <a:rPr lang="ru-RU" sz="1400" kern="1200" dirty="0" smtClean="0"/>
            <a:t> подвижная игра</a:t>
          </a:r>
          <a:endParaRPr lang="ru-RU" sz="1400" kern="1200" dirty="0"/>
        </a:p>
      </dsp:txBody>
      <dsp:txXfrm>
        <a:off x="2509377" y="3083307"/>
        <a:ext cx="2952173" cy="457742"/>
      </dsp:txXfrm>
    </dsp:sp>
    <dsp:sp modelId="{45F3C6FE-7ED0-4936-BCA4-29F3D41E8089}">
      <dsp:nvSpPr>
        <dsp:cNvPr id="0" name=""/>
        <dsp:cNvSpPr/>
      </dsp:nvSpPr>
      <dsp:spPr>
        <a:xfrm>
          <a:off x="1833484" y="869478"/>
          <a:ext cx="537611" cy="3275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5758"/>
              </a:lnTo>
              <a:lnTo>
                <a:pt x="537611" y="3275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4EA4D-95C1-48A3-B1E7-AFBBEAC89029}">
      <dsp:nvSpPr>
        <dsp:cNvPr id="0" name=""/>
        <dsp:cNvSpPr/>
      </dsp:nvSpPr>
      <dsp:spPr>
        <a:xfrm>
          <a:off x="2371096" y="3982101"/>
          <a:ext cx="3042382" cy="326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Эстафета</a:t>
          </a:r>
          <a:endParaRPr lang="ru-RU" sz="1400" kern="1200" dirty="0"/>
        </a:p>
      </dsp:txBody>
      <dsp:txXfrm>
        <a:off x="2371096" y="3982101"/>
        <a:ext cx="3042382" cy="326270"/>
      </dsp:txXfrm>
    </dsp:sp>
    <dsp:sp modelId="{7CE2E7DC-D9B1-4F5A-803E-B06D8A436F52}">
      <dsp:nvSpPr>
        <dsp:cNvPr id="0" name=""/>
        <dsp:cNvSpPr/>
      </dsp:nvSpPr>
      <dsp:spPr>
        <a:xfrm>
          <a:off x="1833484" y="869478"/>
          <a:ext cx="606752" cy="4272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2363"/>
              </a:lnTo>
              <a:lnTo>
                <a:pt x="606752" y="4272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1B35C-338B-4AC5-B7D6-F691A4835784}">
      <dsp:nvSpPr>
        <dsp:cNvPr id="0" name=""/>
        <dsp:cNvSpPr/>
      </dsp:nvSpPr>
      <dsp:spPr>
        <a:xfrm>
          <a:off x="2440236" y="4811759"/>
          <a:ext cx="3264805" cy="660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Малоподвижная игра</a:t>
          </a:r>
          <a:endParaRPr lang="ru-RU" sz="1400" kern="1200" dirty="0"/>
        </a:p>
      </dsp:txBody>
      <dsp:txXfrm>
        <a:off x="2440236" y="4811759"/>
        <a:ext cx="3264805" cy="660165"/>
      </dsp:txXfrm>
    </dsp:sp>
    <dsp:sp modelId="{04D09637-BB6B-4126-BB85-A864CFD6A584}">
      <dsp:nvSpPr>
        <dsp:cNvPr id="0" name=""/>
        <dsp:cNvSpPr/>
      </dsp:nvSpPr>
      <dsp:spPr>
        <a:xfrm>
          <a:off x="1833484" y="869478"/>
          <a:ext cx="614797" cy="5249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9145"/>
              </a:lnTo>
              <a:lnTo>
                <a:pt x="614797" y="5249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FF2AE-B559-4F16-8157-5A690935BC2F}">
      <dsp:nvSpPr>
        <dsp:cNvPr id="0" name=""/>
        <dsp:cNvSpPr/>
      </dsp:nvSpPr>
      <dsp:spPr>
        <a:xfrm>
          <a:off x="2448281" y="5949285"/>
          <a:ext cx="2783954" cy="338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Награждение всех  участников</a:t>
          </a:r>
          <a:endParaRPr lang="ru-RU" sz="1600" kern="1200" dirty="0"/>
        </a:p>
      </dsp:txBody>
      <dsp:txXfrm>
        <a:off x="2448281" y="5949285"/>
        <a:ext cx="2783954" cy="338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3571876"/>
            <a:ext cx="740664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Проведение физкультурных досугов и развлечений – эффективные формы физического и психического развития дошкольников 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(из опыта работы</a:t>
            </a:r>
            <a:r>
              <a:rPr lang="ru-RU" sz="2200" dirty="0" smtClean="0">
                <a:solidFill>
                  <a:srgbClr val="7030A0"/>
                </a:solidFill>
                <a:latin typeface="Monotype Corsiva" pitchFamily="66" charset="0"/>
              </a:rPr>
              <a:t>)           </a:t>
            </a:r>
            <a:br>
              <a:rPr lang="ru-RU" sz="2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dirty="0" smtClean="0">
                <a:latin typeface="Monotype Corsiva" pitchFamily="66" charset="0"/>
              </a:rPr>
              <a:t/>
            </a:r>
            <a:br>
              <a:rPr lang="ru-RU" sz="22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Выполнила: воспитатель  МБДОУ «</a:t>
            </a:r>
            <a:r>
              <a:rPr lang="ru-RU" sz="2000" dirty="0" err="1" smtClean="0">
                <a:latin typeface="Monotype Corsiva" pitchFamily="66" charset="0"/>
              </a:rPr>
              <a:t>ЦРР-детский</a:t>
            </a:r>
            <a:r>
              <a:rPr lang="ru-RU" sz="2000" dirty="0" smtClean="0">
                <a:latin typeface="Monotype Corsiva" pitchFamily="66" charset="0"/>
              </a:rPr>
              <a:t> сад №10» Тарасович О.В.</a:t>
            </a:r>
            <a:endParaRPr lang="ru-RU" sz="2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Pictures\img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505690" y="-434044"/>
            <a:ext cx="5100059" cy="782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\Pictures\img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372255" y="-657798"/>
            <a:ext cx="5357850" cy="7673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Pictures\img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469602" y="-540832"/>
            <a:ext cx="5100685" cy="7753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71600" y="0"/>
          <a:ext cx="796285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\Pictures\img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33731" y="-519275"/>
            <a:ext cx="5653159" cy="7834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\Pictures\img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363886" y="-6489"/>
            <a:ext cx="5243559" cy="7971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\Pictures\img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71074" y="-56555"/>
            <a:ext cx="5582339" cy="7838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\Pictures\img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173209" y="-887381"/>
            <a:ext cx="5664101" cy="801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\Pictures\img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93258" y="-578801"/>
            <a:ext cx="5421131" cy="7721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lex\Desktop\Новая папка (2)\IMG_0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50" y="285728"/>
            <a:ext cx="7950229" cy="5962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1538" y="357166"/>
          <a:ext cx="7862912" cy="589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3" name="Picture 13" descr="C:\Users\Alex\Desktop\Новая папка (2)\IMG_0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700" y="214290"/>
            <a:ext cx="8042300" cy="6031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lex\Desktop\Новая папка (2)\IMG_0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198" y="73799"/>
            <a:ext cx="8232801" cy="6174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lex\Desktop\Новая папка (2)\IMG_0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48" y="163073"/>
            <a:ext cx="8113770" cy="6085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lex\Desktop\Новая папка (2)\IMG_0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8232833" cy="6174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lex\Desktop\Новая папка (2)\IMG_0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50" y="285728"/>
            <a:ext cx="7950229" cy="5962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lex\Desktop\Новая папка (2)\IMG_0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48" y="216651"/>
            <a:ext cx="8042332" cy="6031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lex\Desktop\Новая папка (2)\IMG_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8328052" cy="6246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lex\Desktop\Новая папка (2)\IMG_0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48" y="163073"/>
            <a:ext cx="8113770" cy="6085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Alex\Desktop\Новая папка (2)\IMG_0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50" y="285728"/>
            <a:ext cx="7950229" cy="5962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Alex\Desktop\Новая папка (2)\IMG_0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698" y="285728"/>
            <a:ext cx="7950229" cy="5962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1538" y="285728"/>
          <a:ext cx="7862912" cy="5962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lex\Desktop\Новая папка (2)\IMG_0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46" y="127354"/>
            <a:ext cx="8161395" cy="6121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lex\Desktop\Новая папка (2)\IMG_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8045480" cy="6034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285728"/>
          <a:ext cx="764386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rot="16200000" flipH="1">
            <a:off x="3964777" y="5107793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5500694" y="5000636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214678" y="5429264"/>
            <a:ext cx="3429024" cy="1000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– 2 раза в месяц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1538" y="0"/>
          <a:ext cx="778671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/>
              <a:t>Примерные схемы построения физкультурного досуга</a:t>
            </a:r>
            <a:endParaRPr lang="ru-RU" sz="3200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1447800"/>
          <a:ext cx="7720036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Pictures\img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20704" y="-463372"/>
            <a:ext cx="5068986" cy="7710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\Pictures\img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69182" y="-611849"/>
            <a:ext cx="5099070" cy="7751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71600" y="0"/>
          <a:ext cx="796285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86</TotalTime>
  <Words>245</Words>
  <Application>Microsoft Office PowerPoint</Application>
  <PresentationFormat>Экран (4:3)</PresentationFormat>
  <Paragraphs>45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Солнцестояние</vt:lpstr>
      <vt:lpstr>  Проведение физкультурных досугов и развлечений – эффективные формы физического и психического развития дошкольников  (из опыта работы)             Выполнила: воспитатель  МБДОУ «ЦРР-детский сад №10» Тарасович О.В.</vt:lpstr>
      <vt:lpstr>Слайд 2</vt:lpstr>
      <vt:lpstr>Слайд 3</vt:lpstr>
      <vt:lpstr>Слайд 4</vt:lpstr>
      <vt:lpstr>Слайд 5</vt:lpstr>
      <vt:lpstr>Примерные схемы построения физкультурного досуга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Проведение физкультурных досугов и развлечений – эффективные формы физического и психического развития дошкольников  (из опыта работы)</dc:title>
  <dc:creator>Alex</dc:creator>
  <cp:lastModifiedBy>Alex</cp:lastModifiedBy>
  <cp:revision>12</cp:revision>
  <dcterms:created xsi:type="dcterms:W3CDTF">2016-10-28T11:54:17Z</dcterms:created>
  <dcterms:modified xsi:type="dcterms:W3CDTF">2016-10-30T06:54:35Z</dcterms:modified>
</cp:coreProperties>
</file>