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79" r:id="rId7"/>
    <p:sldId id="281" r:id="rId8"/>
    <p:sldId id="270" r:id="rId9"/>
    <p:sldId id="264" r:id="rId10"/>
    <p:sldId id="260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9AC36C-E9BA-4889-9722-E8939BEBD268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298182-74D0-4D8D-8096-607FE94133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Music\русский язы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0215" y="0"/>
            <a:ext cx="9540727" cy="6957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1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Довезли, везли, поверил, верил, обошёл, шёл, окружили, кружили, проспал, спал.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2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Облетел, летел, отнёс, нёс, пропел, пел, отобрал, брал, соединил, единый.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3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Забежал, бежал, наговорил, говорил, надписал, писал, заходит, ходит.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4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Дедушка, прадедушка, бабушка, прабабушка, внук, правнук, внучка, правнучка.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9900592" y="2204864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0260632" y="2276872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900592" y="242088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644008" y="206084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256490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1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Довезли, поверил, обошёл, окружили, проспал.</a:t>
            </a:r>
          </a:p>
          <a:p>
            <a:pPr>
              <a:buNone/>
            </a:pPr>
            <a:r>
              <a:rPr lang="ru-RU" dirty="0" smtClean="0"/>
              <a:t>      Везли, верил, шёл, кружили, спал.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188624" y="2852936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548664" y="25649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828584" y="378904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828584" y="501317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900592" y="49411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900592" y="234888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900592" y="2348880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9972600" y="2276872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908704" y="3501008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0188624" y="407707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684568" y="443711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499992" y="4005064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0260632" y="249289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9684568" y="27809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71600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403648" y="16288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555776" y="170080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987824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283968" y="17008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32040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796136" y="170080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012160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55576" y="213285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403648" y="21328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2411760" y="1628800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3419872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7020272" y="1484784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1907704" y="206084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2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Облетел, отнёс, пропел, отобрал, соединил.</a:t>
            </a:r>
          </a:p>
          <a:p>
            <a:pPr>
              <a:buNone/>
            </a:pPr>
            <a:r>
              <a:rPr lang="ru-RU" dirty="0" smtClean="0"/>
              <a:t>      Летел, нёс, пел, брал, единый.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1600" y="162880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27784" y="162880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79912" y="162880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92080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475656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915816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55976" y="16288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24128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123728" y="1628800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3" idx="0"/>
            <a:endCxn id="3" idx="0"/>
          </p:cNvCxnSpPr>
          <p:nvPr/>
        </p:nvCxnSpPr>
        <p:spPr>
          <a:xfrm>
            <a:off x="4648200" y="15541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300192" y="1628800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4716016" y="1628800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804248" y="162880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164288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7668344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3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Забежал, наговорил, надрезал, заходил.</a:t>
            </a:r>
          </a:p>
          <a:p>
            <a:pPr>
              <a:buNone/>
            </a:pPr>
            <a:r>
              <a:rPr lang="ru-RU" dirty="0" smtClean="0"/>
              <a:t>    Бежал, говорил, резал, ходил. 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1600" y="155679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27784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162880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44208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059832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20072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876256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31640" y="15567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051720" y="1556792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067944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580112" y="14847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9756576" y="1340768"/>
            <a:ext cx="1440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524328" y="148478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4 группа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Прадедушка, прабабушка, правнучка, правнук.</a:t>
            </a:r>
          </a:p>
          <a:p>
            <a:pPr>
              <a:buNone/>
            </a:pPr>
            <a:r>
              <a:rPr lang="ru-RU" dirty="0" smtClean="0"/>
              <a:t>      Дедушка, бабушка, внук, внучка.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6156176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331640" y="206084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71600" y="155679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75856" y="162880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24128" y="170080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27584" y="220486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19672" y="15567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23928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00192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403648" y="22048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07704" y="1556792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211960" y="1628800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Распределите слова по столбикам. Поставьте ударение. Выделите приставки.</a:t>
            </a:r>
          </a:p>
          <a:p>
            <a:pPr>
              <a:buNone/>
            </a:pPr>
            <a:r>
              <a:rPr lang="ru-RU" dirty="0" smtClean="0"/>
              <a:t>      Записал, досыта, запись, заморозил, заморозки, проворчал, проводы, донёс.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915816" y="249289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запись                              записал</a:t>
            </a:r>
          </a:p>
          <a:p>
            <a:pPr>
              <a:buNone/>
            </a:pPr>
            <a:r>
              <a:rPr lang="ru-RU" dirty="0" smtClean="0"/>
              <a:t> проводы                           проворчал</a:t>
            </a:r>
          </a:p>
          <a:p>
            <a:pPr>
              <a:buNone/>
            </a:pPr>
            <a:r>
              <a:rPr lang="ru-RU" dirty="0" smtClean="0"/>
              <a:t> досыта                              донёс</a:t>
            </a:r>
          </a:p>
          <a:p>
            <a:pPr>
              <a:buNone/>
            </a:pPr>
            <a:r>
              <a:rPr lang="ru-RU" dirty="0" smtClean="0"/>
              <a:t> заморозки                       заморозил           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39552" y="170080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-1404664" y="213285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67544" y="285293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3" idx="0"/>
            <a:endCxn id="3" idx="0"/>
          </p:cNvCxnSpPr>
          <p:nvPr/>
        </p:nvCxnSpPr>
        <p:spPr>
          <a:xfrm>
            <a:off x="4648200" y="15541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188624" y="242088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0620672" y="414908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3" idx="0"/>
          </p:cNvCxnSpPr>
          <p:nvPr/>
        </p:nvCxnSpPr>
        <p:spPr>
          <a:xfrm>
            <a:off x="4648200" y="1554162"/>
            <a:ext cx="499864" cy="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27584" y="170080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-1332656" y="227687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99592" y="28529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148064" y="15567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0116616" y="263691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980712" y="371703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755576" y="1556792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-756592" y="2276872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827584" y="2708920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-1332656" y="227687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7544" y="34290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99592" y="34290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755576" y="3284984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44008" y="335699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076056" y="335699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716016" y="220486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364088" y="22048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5868144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6300192" y="213285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10404648" y="4077072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5796136" y="3356992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67544" y="220486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15616" y="220486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971600" y="206084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788024" y="28529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220072" y="285293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148064" y="2852936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Изучение нового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В приставках до-, о-, об-, от-(ото),по-, под-, про, пишется буква 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. В приставках за-, на-, над-, </a:t>
            </a:r>
            <a:r>
              <a:rPr lang="ru-RU" dirty="0" err="1" smtClean="0"/>
              <a:t>пра</a:t>
            </a:r>
            <a:r>
              <a:rPr lang="ru-RU" dirty="0" smtClean="0"/>
              <a:t>-  пишется буква 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>
                <a:solidFill>
                  <a:schemeClr val="tx1"/>
                </a:solidFill>
              </a:rPr>
              <a:t>. Это нужно запомнить или использовать в качестве проверочных слова, где гласные звуки в приставках находятся под ударением.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Списать, вставить пропущенную букву, поставить ударение, выделить приставку.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П.дписал</a:t>
            </a:r>
            <a:r>
              <a:rPr lang="ru-RU" dirty="0" smtClean="0"/>
              <a:t>, </a:t>
            </a:r>
            <a:r>
              <a:rPr lang="ru-RU" dirty="0" err="1" smtClean="0"/>
              <a:t>з.ехать</a:t>
            </a:r>
            <a:r>
              <a:rPr lang="ru-RU" dirty="0" smtClean="0"/>
              <a:t>, .</a:t>
            </a:r>
            <a:r>
              <a:rPr lang="ru-RU" dirty="0" err="1" smtClean="0"/>
              <a:t>тбросит</a:t>
            </a:r>
            <a:r>
              <a:rPr lang="ru-RU" dirty="0" smtClean="0"/>
              <a:t>, </a:t>
            </a:r>
            <a:r>
              <a:rPr lang="ru-RU" dirty="0" err="1" smtClean="0"/>
              <a:t>п.дарок</a:t>
            </a:r>
            <a:r>
              <a:rPr lang="ru-RU" dirty="0" smtClean="0"/>
              <a:t>, д.варил, </a:t>
            </a:r>
          </a:p>
          <a:p>
            <a:pPr>
              <a:buNone/>
            </a:pPr>
            <a:r>
              <a:rPr lang="ru-RU" dirty="0" smtClean="0"/>
              <a:t>пр.водник.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П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дписал, з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ехать, </a:t>
            </a:r>
            <a:r>
              <a:rPr lang="ru-RU" dirty="0" err="1" smtClean="0">
                <a:solidFill>
                  <a:srgbClr val="C00000"/>
                </a:solidFill>
              </a:rPr>
              <a:t>о</a:t>
            </a:r>
            <a:r>
              <a:rPr lang="ru-RU" dirty="0" err="1" smtClean="0"/>
              <a:t>тбросить,п</a:t>
            </a:r>
            <a:r>
              <a:rPr lang="ru-RU" dirty="0" err="1" smtClean="0">
                <a:solidFill>
                  <a:srgbClr val="C00000"/>
                </a:solidFill>
              </a:rPr>
              <a:t>о</a:t>
            </a:r>
            <a:r>
              <a:rPr lang="ru-RU" dirty="0" err="1" smtClean="0"/>
              <a:t>дарок</a:t>
            </a:r>
            <a:r>
              <a:rPr lang="ru-RU" dirty="0" smtClean="0"/>
              <a:t>, д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варил, проводник.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162880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627784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39952" y="162880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404648" y="25649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55576" y="213285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03648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99992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0332640" y="292494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15616" y="21328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123728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131840" y="1628800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5004048" y="1628800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9900592" y="1772816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1907704" y="2132856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1268744" y="2564904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411760" y="213285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059832" y="21328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900592" y="242088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3923928" y="2132856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084168" y="155679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516216" y="155679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732240" y="1556792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з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болел</a:t>
            </a:r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тнёс</a:t>
            </a:r>
          </a:p>
          <a:p>
            <a:pPr>
              <a:buNone/>
            </a:pPr>
            <a:r>
              <a:rPr lang="ru-RU" dirty="0" smtClean="0"/>
              <a:t>                           п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ехал</a:t>
            </a:r>
          </a:p>
          <a:p>
            <a:pPr>
              <a:buNone/>
            </a:pPr>
            <a:r>
              <a:rPr lang="ru-RU" dirty="0" smtClean="0"/>
              <a:t>                           пр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родители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131840" y="16288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03848" y="227687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03848" y="278092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03848" y="342900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3888" y="16288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3888" y="227687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3888" y="27809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580112" y="357301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79912" y="342900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499992" y="328498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Music\вы молодц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0083" y="-413840"/>
            <a:ext cx="9348256" cy="7271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1.Вспоминаем то, что знаем.</a:t>
            </a:r>
          </a:p>
          <a:p>
            <a:pPr>
              <a:buNone/>
            </a:pPr>
            <a:r>
              <a:rPr lang="ru-RU" sz="2400" dirty="0" smtClean="0"/>
              <a:t>2.Определяем основной вопрос урока.</a:t>
            </a:r>
          </a:p>
          <a:p>
            <a:pPr>
              <a:buNone/>
            </a:pPr>
            <a:r>
              <a:rPr lang="ru-RU" sz="2400" dirty="0" smtClean="0"/>
              <a:t>3.Формулируем тему.</a:t>
            </a:r>
          </a:p>
          <a:p>
            <a:pPr>
              <a:buNone/>
            </a:pPr>
            <a:r>
              <a:rPr lang="ru-RU" sz="2400" dirty="0" smtClean="0"/>
              <a:t>4. Решаем проблему. Открываем новые знания.</a:t>
            </a:r>
          </a:p>
          <a:p>
            <a:pPr>
              <a:buNone/>
            </a:pPr>
            <a:r>
              <a:rPr lang="ru-RU" sz="2400" dirty="0" smtClean="0"/>
              <a:t>5.Формулируем правило. Сравниваем свой вывод с       авторским.</a:t>
            </a:r>
          </a:p>
          <a:p>
            <a:pPr>
              <a:buNone/>
            </a:pPr>
            <a:r>
              <a:rPr lang="ru-RU" sz="2400" dirty="0" smtClean="0"/>
              <a:t>6.Применяем новые знания.</a:t>
            </a:r>
          </a:p>
          <a:p>
            <a:pPr>
              <a:buNone/>
            </a:pPr>
            <a:r>
              <a:rPr lang="ru-RU" sz="2400" dirty="0" smtClean="0"/>
              <a:t>7.Самооценка работы в группе.</a:t>
            </a:r>
          </a:p>
          <a:p>
            <a:pPr>
              <a:buNone/>
            </a:pPr>
            <a:r>
              <a:rPr lang="ru-RU" sz="2400" dirty="0" smtClean="0"/>
              <a:t>8.Итог.</a:t>
            </a:r>
          </a:p>
          <a:p>
            <a:endParaRPr lang="ru-RU" sz="2400" dirty="0" smtClean="0"/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Задание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Спишите слова. Подчеркните лишнее слово.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                  вылет</a:t>
            </a:r>
          </a:p>
          <a:p>
            <a:pPr>
              <a:buNone/>
            </a:pPr>
            <a:r>
              <a:rPr lang="ru-RU" sz="2800" dirty="0" smtClean="0"/>
              <a:t>                                 убежал</a:t>
            </a:r>
          </a:p>
          <a:p>
            <a:pPr>
              <a:buNone/>
            </a:pPr>
            <a:r>
              <a:rPr lang="ru-RU" sz="2800" dirty="0" smtClean="0"/>
              <a:t>                                 срисовал</a:t>
            </a:r>
          </a:p>
          <a:p>
            <a:pPr>
              <a:buNone/>
            </a:pPr>
            <a:r>
              <a:rPr lang="ru-RU" sz="2800" dirty="0" smtClean="0"/>
              <a:t>                                 ходит</a:t>
            </a:r>
          </a:p>
          <a:p>
            <a:pPr>
              <a:buNone/>
            </a:pPr>
            <a:r>
              <a:rPr lang="ru-RU" sz="2800" dirty="0" smtClean="0"/>
              <a:t>                                  </a:t>
            </a:r>
          </a:p>
          <a:p>
            <a:pPr>
              <a:buNone/>
            </a:pPr>
            <a:r>
              <a:rPr lang="ru-RU" sz="2800" dirty="0" smtClean="0"/>
              <a:t>             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                 </a:t>
            </a:r>
          </a:p>
          <a:p>
            <a:pPr>
              <a:buNone/>
            </a:pPr>
            <a:r>
              <a:rPr lang="ru-RU" sz="2800" dirty="0" smtClean="0"/>
              <a:t> 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4" name="Половина рамки 3"/>
          <p:cNvSpPr/>
          <p:nvPr/>
        </p:nvSpPr>
        <p:spPr>
          <a:xfrm>
            <a:off x="9540552" y="2852936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овина рамки 4"/>
          <p:cNvSpPr/>
          <p:nvPr/>
        </p:nvSpPr>
        <p:spPr>
          <a:xfrm>
            <a:off x="9972600" y="4005064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260632" y="2420888"/>
            <a:ext cx="144016" cy="3659237"/>
          </a:xfrm>
          <a:ln w="38100">
            <a:solidFill>
              <a:schemeClr val="tx1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51480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/>
              <a:t>                                 </a:t>
            </a:r>
            <a:r>
              <a:rPr lang="ru-RU" sz="2800" dirty="0" smtClean="0">
                <a:solidFill>
                  <a:srgbClr val="FF0000"/>
                </a:solidFill>
              </a:rPr>
              <a:t>вы</a:t>
            </a:r>
            <a:r>
              <a:rPr lang="ru-RU" sz="2800" dirty="0" smtClean="0"/>
              <a:t>лет</a:t>
            </a:r>
          </a:p>
          <a:p>
            <a:pPr>
              <a:buNone/>
            </a:pPr>
            <a:r>
              <a:rPr lang="ru-RU" sz="2800" dirty="0" smtClean="0"/>
              <a:t>                                 </a:t>
            </a:r>
            <a:r>
              <a:rPr lang="ru-RU" sz="2800" dirty="0" smtClean="0">
                <a:solidFill>
                  <a:srgbClr val="FF0000"/>
                </a:solidFill>
              </a:rPr>
              <a:t>у</a:t>
            </a:r>
            <a:r>
              <a:rPr lang="ru-RU" sz="2800" dirty="0" smtClean="0"/>
              <a:t>бежал</a:t>
            </a: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                                 с</a:t>
            </a:r>
            <a:r>
              <a:rPr lang="ru-RU" sz="2800" dirty="0" smtClean="0"/>
              <a:t>рисовал</a:t>
            </a:r>
          </a:p>
          <a:p>
            <a:pPr>
              <a:buNone/>
            </a:pPr>
            <a:r>
              <a:rPr lang="ru-RU" sz="2800" dirty="0" smtClean="0"/>
              <a:t>                                 ходит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779912" y="198884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07904" y="242088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07904" y="292494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196736" y="5373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11960" y="19888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95936" y="242088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23928" y="2924944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268744" y="587727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556776" y="479715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707904" y="371703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Задание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</a:t>
            </a:r>
            <a:r>
              <a:rPr lang="ru-RU" dirty="0" err="1" smtClean="0"/>
              <a:t>з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> болел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            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/>
              <a:t>тнёс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> ехал</a:t>
            </a:r>
          </a:p>
          <a:p>
            <a:pPr>
              <a:buNone/>
            </a:pPr>
            <a:r>
              <a:rPr lang="ru-RU" dirty="0" smtClean="0"/>
              <a:t>                    </a:t>
            </a:r>
            <a:r>
              <a:rPr lang="ru-RU" dirty="0" err="1" smtClean="0"/>
              <a:t>пр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r>
              <a:rPr lang="ru-RU" dirty="0" smtClean="0"/>
              <a:t> родители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  <a:r>
              <a:rPr lang="ru-RU" dirty="0" smtClean="0"/>
              <a:t>Какие буквы безударных гласных писать в приставках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Буквы безударных гласных в приставках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Задание №3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Разделить слова по группам.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583</TotalTime>
  <Words>450</Words>
  <Application>Microsoft Office PowerPoint</Application>
  <PresentationFormat>Экран (4:3)</PresentationFormat>
  <Paragraphs>74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Слайд 1</vt:lpstr>
      <vt:lpstr>                        Изучение нового материала</vt:lpstr>
      <vt:lpstr>                        План урока</vt:lpstr>
      <vt:lpstr>                    Задание №1</vt:lpstr>
      <vt:lpstr>Слайд 5</vt:lpstr>
      <vt:lpstr>                  Задание №2</vt:lpstr>
      <vt:lpstr>Слайд 7</vt:lpstr>
      <vt:lpstr>Буквы безударных гласных в приставках</vt:lpstr>
      <vt:lpstr>                     Задание №3</vt:lpstr>
      <vt:lpstr>                   1 группа</vt:lpstr>
      <vt:lpstr>                        2 группа</vt:lpstr>
      <vt:lpstr>                      3 группа</vt:lpstr>
      <vt:lpstr>                            4 группа</vt:lpstr>
      <vt:lpstr>                    1 группа</vt:lpstr>
      <vt:lpstr>                     2 группа</vt:lpstr>
      <vt:lpstr>                       3 группа</vt:lpstr>
      <vt:lpstr>                    4 группа</vt:lpstr>
      <vt:lpstr>                    Задание 4</vt:lpstr>
      <vt:lpstr>Слайд 19</vt:lpstr>
      <vt:lpstr>Слайд 20</vt:lpstr>
      <vt:lpstr>                     задание 5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63</cp:revision>
  <dcterms:created xsi:type="dcterms:W3CDTF">2014-11-17T18:59:27Z</dcterms:created>
  <dcterms:modified xsi:type="dcterms:W3CDTF">2014-11-20T07:29:20Z</dcterms:modified>
</cp:coreProperties>
</file>