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79" r:id="rId7"/>
    <p:sldId id="281" r:id="rId8"/>
    <p:sldId id="270" r:id="rId9"/>
    <p:sldId id="264" r:id="rId10"/>
    <p:sldId id="260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C36C-E9BA-4889-9722-E8939BEBD26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298182-74D0-4D8D-8096-607FE941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C36C-E9BA-4889-9722-E8939BEBD26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8182-74D0-4D8D-8096-607FE941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C36C-E9BA-4889-9722-E8939BEBD26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8182-74D0-4D8D-8096-607FE941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C36C-E9BA-4889-9722-E8939BEBD26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298182-74D0-4D8D-8096-607FE941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C36C-E9BA-4889-9722-E8939BEBD26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8182-74D0-4D8D-8096-607FE9413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C36C-E9BA-4889-9722-E8939BEBD26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8182-74D0-4D8D-8096-607FE941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C36C-E9BA-4889-9722-E8939BEBD26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0298182-74D0-4D8D-8096-607FE9413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C36C-E9BA-4889-9722-E8939BEBD26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8182-74D0-4D8D-8096-607FE941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C36C-E9BA-4889-9722-E8939BEBD26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8182-74D0-4D8D-8096-607FE941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C36C-E9BA-4889-9722-E8939BEBD26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8182-74D0-4D8D-8096-607FE941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C36C-E9BA-4889-9722-E8939BEBD26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8182-74D0-4D8D-8096-607FE9413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9AC36C-E9BA-4889-9722-E8939BEBD26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298182-74D0-4D8D-8096-607FE9413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Music\русский язы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0215" y="0"/>
            <a:ext cx="9540727" cy="6957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1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Довезли, везли, поверил, верил, обошёл, шёл, окружили, кружили, проспал, спал.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2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Облетел, летел, отнёс, нёс, пропел, пел, отобрал, брал, соединил, единый.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3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Забежал, бежал, наговорил, говорил, надписал, писал, заходит, ходит.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4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Дедушка, прадедушка, бабушка, прабабушка, внук, правнук, внучка, правнучка.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9900592" y="2204864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0260632" y="2276872"/>
            <a:ext cx="14401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900592" y="24208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644008" y="206084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331640" y="256490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1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Довезли, поверил, обошёл, окружили, проспал.</a:t>
            </a:r>
          </a:p>
          <a:p>
            <a:pPr>
              <a:buNone/>
            </a:pPr>
            <a:r>
              <a:rPr lang="ru-RU" dirty="0" smtClean="0"/>
              <a:t>      Везли, верил, шёл, кружили, спал.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188624" y="285293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548664" y="256490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828584" y="378904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828584" y="501317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900592" y="49411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900592" y="234888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900592" y="2348880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9972600" y="2276872"/>
            <a:ext cx="14401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0908704" y="3501008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0188624" y="407707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9684568" y="443711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499992" y="400506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0260632" y="249289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9684568" y="278092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971600" y="162880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403648" y="162880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555776" y="170080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987824" y="17008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283968" y="17008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932040" y="17008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796136" y="170080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6012160" y="17008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755576" y="213285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403648" y="21328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2411760" y="1628800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3419872" y="1556792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7020272" y="1484784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1907704" y="2060848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2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Облетел, отнёс, пропел, отобрал, соединил.</a:t>
            </a:r>
          </a:p>
          <a:p>
            <a:pPr>
              <a:buNone/>
            </a:pPr>
            <a:r>
              <a:rPr lang="ru-RU" dirty="0" smtClean="0"/>
              <a:t>      Летел, нёс, пел, брал, единый.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71600" y="162880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627784" y="16288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79912" y="162880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292080" y="162880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75656" y="16288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915816" y="16288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55976" y="162880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24128" y="16288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123728" y="1628800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3" idx="0"/>
            <a:endCxn id="3" idx="0"/>
          </p:cNvCxnSpPr>
          <p:nvPr/>
        </p:nvCxnSpPr>
        <p:spPr>
          <a:xfrm>
            <a:off x="4648200" y="155416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300192" y="1628800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716016" y="1628800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804248" y="162880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164288" y="16288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7668344" y="1556792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3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Забежал, наговорил, надрезал, заходил.</a:t>
            </a:r>
          </a:p>
          <a:p>
            <a:pPr>
              <a:buNone/>
            </a:pPr>
            <a:r>
              <a:rPr lang="ru-RU" dirty="0" smtClean="0"/>
              <a:t>    Бежал, говорил, резал, ходил. 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71600" y="155679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627784" y="162880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62880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44208" y="162880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059832" y="16288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220072" y="16288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876256" y="16288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331640" y="155679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051720" y="1556792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067944" y="1556792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5580112" y="148478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9756576" y="1340768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7524328" y="1484784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4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Прадедушка, прабабушка, правнучка, правнук.</a:t>
            </a:r>
          </a:p>
          <a:p>
            <a:pPr>
              <a:buNone/>
            </a:pPr>
            <a:r>
              <a:rPr lang="ru-RU" dirty="0" smtClean="0"/>
              <a:t>      Дедушка, бабушка, внук, внучка.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6156176" y="1556792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331640" y="206084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600" y="155679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75856" y="162880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24128" y="170080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27584" y="220486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619672" y="155679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923928" y="16288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300192" y="17008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403648" y="220486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907704" y="1556792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211960" y="1628800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Задание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Распределите слова по столбикам. Поставьте ударение. Выделите приставки.</a:t>
            </a:r>
          </a:p>
          <a:p>
            <a:pPr>
              <a:buNone/>
            </a:pPr>
            <a:r>
              <a:rPr lang="ru-RU" dirty="0" smtClean="0"/>
              <a:t>      Записал, досыта, запись, заморозил, заморозки, проворчал, проводы, донёс.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915816" y="2492896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запись                              записал</a:t>
            </a:r>
          </a:p>
          <a:p>
            <a:pPr>
              <a:buNone/>
            </a:pPr>
            <a:r>
              <a:rPr lang="ru-RU" dirty="0" smtClean="0"/>
              <a:t> проводы                           проворчал</a:t>
            </a:r>
          </a:p>
          <a:p>
            <a:pPr>
              <a:buNone/>
            </a:pPr>
            <a:r>
              <a:rPr lang="ru-RU" dirty="0" smtClean="0"/>
              <a:t> досыта                              донёс</a:t>
            </a:r>
          </a:p>
          <a:p>
            <a:pPr>
              <a:buNone/>
            </a:pPr>
            <a:r>
              <a:rPr lang="ru-RU" dirty="0" smtClean="0"/>
              <a:t> заморозки                       заморозил          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39552" y="170080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-1404664" y="213285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67544" y="285293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3" idx="0"/>
            <a:endCxn id="3" idx="0"/>
          </p:cNvCxnSpPr>
          <p:nvPr/>
        </p:nvCxnSpPr>
        <p:spPr>
          <a:xfrm>
            <a:off x="4648200" y="155416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188624" y="242088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0620672" y="414908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3" idx="0"/>
          </p:cNvCxnSpPr>
          <p:nvPr/>
        </p:nvCxnSpPr>
        <p:spPr>
          <a:xfrm>
            <a:off x="4648200" y="1554162"/>
            <a:ext cx="499864" cy="2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27584" y="170080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-1332656" y="227687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99592" y="28529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148064" y="155679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0116616" y="26369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0980712" y="371703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755576" y="1556792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-756592" y="2276872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827584" y="2708920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-1332656" y="227687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67544" y="342900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99592" y="34290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755576" y="3284984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644008" y="335699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076056" y="33569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716016" y="220486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364088" y="220486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868144" y="1556792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6300192" y="2132856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10404648" y="4077072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5796136" y="3356992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467544" y="220486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115616" y="220486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971600" y="206084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788024" y="28529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220072" y="28529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148064" y="2852936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Изучение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В приставках до-, о-, об-, от-(ото),по-, под-, про, пишется буква 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. В приставках за-, на-, над-, </a:t>
            </a:r>
            <a:r>
              <a:rPr lang="ru-RU" dirty="0" err="1" smtClean="0"/>
              <a:t>пра</a:t>
            </a:r>
            <a:r>
              <a:rPr lang="ru-RU" dirty="0" smtClean="0"/>
              <a:t>-  пишется буква 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>
                <a:solidFill>
                  <a:schemeClr val="tx1"/>
                </a:solidFill>
              </a:rPr>
              <a:t>. Это нужно запомнить или использовать в качестве проверочных слова, где гласные звуки в приставках находятся под ударением.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задание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Списать, вставить пропущенную букву, поставить ударение, выделить приставку.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П.дписал</a:t>
            </a:r>
            <a:r>
              <a:rPr lang="ru-RU" dirty="0" smtClean="0"/>
              <a:t>, </a:t>
            </a:r>
            <a:r>
              <a:rPr lang="ru-RU" dirty="0" err="1" smtClean="0"/>
              <a:t>з.ехать</a:t>
            </a:r>
            <a:r>
              <a:rPr lang="ru-RU" dirty="0" smtClean="0"/>
              <a:t>, .</a:t>
            </a:r>
            <a:r>
              <a:rPr lang="ru-RU" dirty="0" err="1" smtClean="0"/>
              <a:t>тбросит</a:t>
            </a:r>
            <a:r>
              <a:rPr lang="ru-RU" dirty="0" smtClean="0"/>
              <a:t>, </a:t>
            </a:r>
            <a:r>
              <a:rPr lang="ru-RU" dirty="0" err="1" smtClean="0"/>
              <a:t>п.дарок</a:t>
            </a:r>
            <a:r>
              <a:rPr lang="ru-RU" dirty="0" smtClean="0"/>
              <a:t>, д.варил, </a:t>
            </a:r>
          </a:p>
          <a:p>
            <a:pPr>
              <a:buNone/>
            </a:pPr>
            <a:r>
              <a:rPr lang="ru-RU" dirty="0" smtClean="0"/>
              <a:t>пр.водник.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дписал, з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ехать, </a:t>
            </a:r>
            <a:r>
              <a:rPr lang="ru-RU" dirty="0" err="1" smtClean="0">
                <a:solidFill>
                  <a:srgbClr val="C00000"/>
                </a:solidFill>
              </a:rPr>
              <a:t>о</a:t>
            </a:r>
            <a:r>
              <a:rPr lang="ru-RU" dirty="0" err="1" smtClean="0"/>
              <a:t>тбросить,п</a:t>
            </a:r>
            <a:r>
              <a:rPr lang="ru-RU" dirty="0" err="1" smtClean="0">
                <a:solidFill>
                  <a:srgbClr val="C00000"/>
                </a:solidFill>
              </a:rPr>
              <a:t>о</a:t>
            </a:r>
            <a:r>
              <a:rPr lang="ru-RU" dirty="0" err="1" smtClean="0"/>
              <a:t>дарок</a:t>
            </a:r>
            <a:r>
              <a:rPr lang="ru-RU" dirty="0" smtClean="0"/>
              <a:t>, д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варил, проводник.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162880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627784" y="162880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139952" y="162880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0404648" y="256490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55576" y="213285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03648" y="16288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059832" y="16288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99992" y="16288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0332640" y="292494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115616" y="21328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2123728" y="1556792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3131840" y="1628800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5004048" y="1628800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9900592" y="1772816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907704" y="2132856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11268744" y="2564904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411760" y="213285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059832" y="21328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9900592" y="242088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3923928" y="2132856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084168" y="155679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516216" y="155679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6732240" y="1556792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з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болел</a:t>
            </a:r>
          </a:p>
          <a:p>
            <a:pPr>
              <a:buNone/>
            </a:pPr>
            <a:r>
              <a:rPr lang="ru-RU" dirty="0" smtClean="0"/>
              <a:t>                            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тнёс</a:t>
            </a:r>
          </a:p>
          <a:p>
            <a:pPr>
              <a:buNone/>
            </a:pPr>
            <a:r>
              <a:rPr lang="ru-RU" dirty="0" smtClean="0"/>
              <a:t>                           п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ехал</a:t>
            </a:r>
          </a:p>
          <a:p>
            <a:pPr>
              <a:buNone/>
            </a:pPr>
            <a:r>
              <a:rPr lang="ru-RU" dirty="0" smtClean="0"/>
              <a:t>                           пр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родители</a:t>
            </a:r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131840" y="162880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03848" y="227687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03848" y="278092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3848" y="342900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63888" y="16288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563888" y="227687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63888" y="278092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580112" y="357301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779912" y="342900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4499992" y="3284984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Music\вы молодц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0083" y="-413840"/>
            <a:ext cx="9348256" cy="7271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1.Вспоминаем то, что знаем.</a:t>
            </a:r>
          </a:p>
          <a:p>
            <a:pPr>
              <a:buNone/>
            </a:pPr>
            <a:r>
              <a:rPr lang="ru-RU" sz="2400" dirty="0" smtClean="0"/>
              <a:t>2.Определяем основной вопрос урока.</a:t>
            </a:r>
          </a:p>
          <a:p>
            <a:pPr>
              <a:buNone/>
            </a:pPr>
            <a:r>
              <a:rPr lang="ru-RU" sz="2400" dirty="0" smtClean="0"/>
              <a:t>3.Формулируем тему.</a:t>
            </a:r>
          </a:p>
          <a:p>
            <a:pPr>
              <a:buNone/>
            </a:pPr>
            <a:r>
              <a:rPr lang="ru-RU" sz="2400" dirty="0" smtClean="0"/>
              <a:t>4. Решаем проблему. Открываем новые знания.</a:t>
            </a:r>
          </a:p>
          <a:p>
            <a:pPr>
              <a:buNone/>
            </a:pPr>
            <a:r>
              <a:rPr lang="ru-RU" sz="2400" dirty="0" smtClean="0"/>
              <a:t>5.Формулируем правило. Сравниваем свой вывод с       авторским.</a:t>
            </a:r>
          </a:p>
          <a:p>
            <a:pPr>
              <a:buNone/>
            </a:pPr>
            <a:r>
              <a:rPr lang="ru-RU" sz="2400" dirty="0" smtClean="0"/>
              <a:t>6.Применяем новые знания.</a:t>
            </a:r>
          </a:p>
          <a:p>
            <a:pPr>
              <a:buNone/>
            </a:pPr>
            <a:r>
              <a:rPr lang="ru-RU" sz="2400" dirty="0" smtClean="0"/>
              <a:t>7.Самооценка работы в группе.</a:t>
            </a:r>
          </a:p>
          <a:p>
            <a:pPr>
              <a:buNone/>
            </a:pPr>
            <a:r>
              <a:rPr lang="ru-RU" sz="2400" dirty="0" smtClean="0"/>
              <a:t>8.Итог.</a:t>
            </a:r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Задание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/>
              <a:t>Спишите слова. Подчеркните лишнее слово.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                    вылет</a:t>
            </a:r>
          </a:p>
          <a:p>
            <a:pPr>
              <a:buNone/>
            </a:pPr>
            <a:r>
              <a:rPr lang="ru-RU" sz="2800" dirty="0" smtClean="0"/>
              <a:t>                                 убежал</a:t>
            </a:r>
          </a:p>
          <a:p>
            <a:pPr>
              <a:buNone/>
            </a:pPr>
            <a:r>
              <a:rPr lang="ru-RU" sz="2800" dirty="0" smtClean="0"/>
              <a:t>                                 срисовал</a:t>
            </a:r>
          </a:p>
          <a:p>
            <a:pPr>
              <a:buNone/>
            </a:pPr>
            <a:r>
              <a:rPr lang="ru-RU" sz="2800" dirty="0" smtClean="0"/>
              <a:t>                                 ходит</a:t>
            </a:r>
          </a:p>
          <a:p>
            <a:pPr>
              <a:buNone/>
            </a:pPr>
            <a:r>
              <a:rPr lang="ru-RU" sz="2800" dirty="0" smtClean="0"/>
              <a:t>                                  </a:t>
            </a:r>
          </a:p>
          <a:p>
            <a:pPr>
              <a:buNone/>
            </a:pPr>
            <a:r>
              <a:rPr lang="ru-RU" sz="2800" dirty="0" smtClean="0"/>
              <a:t>             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                   </a:t>
            </a:r>
          </a:p>
          <a:p>
            <a:pPr>
              <a:buNone/>
            </a:pPr>
            <a:r>
              <a:rPr lang="ru-RU" sz="2800" dirty="0" smtClean="0"/>
              <a:t> 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4" name="Половина рамки 3"/>
          <p:cNvSpPr/>
          <p:nvPr/>
        </p:nvSpPr>
        <p:spPr>
          <a:xfrm>
            <a:off x="9540552" y="2852936"/>
            <a:ext cx="914400" cy="914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>
            <a:off x="9972600" y="4005064"/>
            <a:ext cx="914400" cy="914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60632" y="2420888"/>
            <a:ext cx="144016" cy="3659237"/>
          </a:xfrm>
          <a:ln w="38100">
            <a:solidFill>
              <a:schemeClr val="tx1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51480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/>
              <a:t>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вы</a:t>
            </a:r>
            <a:r>
              <a:rPr lang="ru-RU" sz="2800" dirty="0" smtClean="0"/>
              <a:t>лет</a:t>
            </a:r>
          </a:p>
          <a:p>
            <a:pPr>
              <a:buNone/>
            </a:pPr>
            <a:r>
              <a:rPr lang="ru-RU" sz="2800" dirty="0" smtClean="0"/>
              <a:t>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у</a:t>
            </a:r>
            <a:r>
              <a:rPr lang="ru-RU" sz="2800" dirty="0" smtClean="0"/>
              <a:t>бежал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                             с</a:t>
            </a:r>
            <a:r>
              <a:rPr lang="ru-RU" sz="2800" dirty="0" smtClean="0"/>
              <a:t>рисовал</a:t>
            </a:r>
          </a:p>
          <a:p>
            <a:pPr>
              <a:buNone/>
            </a:pPr>
            <a:r>
              <a:rPr lang="ru-RU" sz="2800" dirty="0" smtClean="0"/>
              <a:t>                                 ходит</a:t>
            </a:r>
            <a:endParaRPr lang="ru-RU" sz="2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79912" y="198884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707904" y="242088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707904" y="292494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1196736" y="537321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11960" y="198884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95936" y="242088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923928" y="292494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268744" y="5877272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1556776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707904" y="3717032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Задание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</a:t>
            </a:r>
            <a:r>
              <a:rPr lang="ru-RU" dirty="0" err="1" smtClean="0"/>
              <a:t>з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r>
              <a:rPr lang="ru-RU" dirty="0" smtClean="0"/>
              <a:t> болел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      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/>
              <a:t>тнёс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r>
              <a:rPr lang="ru-RU" dirty="0" smtClean="0"/>
              <a:t> ехал</a:t>
            </a:r>
          </a:p>
          <a:p>
            <a:pPr>
              <a:buNone/>
            </a:pPr>
            <a:r>
              <a:rPr lang="ru-RU" dirty="0" smtClean="0"/>
              <a:t>                    </a:t>
            </a:r>
            <a:r>
              <a:rPr lang="ru-RU" dirty="0" err="1" smtClean="0"/>
              <a:t>пр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r>
              <a:rPr lang="ru-RU" dirty="0" smtClean="0"/>
              <a:t> родители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ru-RU" dirty="0" smtClean="0"/>
              <a:t>Какие буквы безударных гласных писать в приставках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Буквы безударных гласных в приставках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Задание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Разделить слова по группам.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583</TotalTime>
  <Words>450</Words>
  <Application>Microsoft Office PowerPoint</Application>
  <PresentationFormat>Экран (4:3)</PresentationFormat>
  <Paragraphs>74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Слайд 1</vt:lpstr>
      <vt:lpstr>                        Изучение нового материала</vt:lpstr>
      <vt:lpstr>                        План урока</vt:lpstr>
      <vt:lpstr>                    Задание №1</vt:lpstr>
      <vt:lpstr>Слайд 5</vt:lpstr>
      <vt:lpstr>                  Задание №2</vt:lpstr>
      <vt:lpstr>Слайд 7</vt:lpstr>
      <vt:lpstr>Буквы безударных гласных в приставках</vt:lpstr>
      <vt:lpstr>                     Задание №3</vt:lpstr>
      <vt:lpstr>                   1 группа</vt:lpstr>
      <vt:lpstr>                        2 группа</vt:lpstr>
      <vt:lpstr>                      3 группа</vt:lpstr>
      <vt:lpstr>                            4 группа</vt:lpstr>
      <vt:lpstr>                    1 группа</vt:lpstr>
      <vt:lpstr>                     2 группа</vt:lpstr>
      <vt:lpstr>                       3 группа</vt:lpstr>
      <vt:lpstr>                    4 группа</vt:lpstr>
      <vt:lpstr>                    Задание 4</vt:lpstr>
      <vt:lpstr>Слайд 19</vt:lpstr>
      <vt:lpstr>Слайд 20</vt:lpstr>
      <vt:lpstr>                     задание 5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63</cp:revision>
  <dcterms:created xsi:type="dcterms:W3CDTF">2014-11-17T18:59:27Z</dcterms:created>
  <dcterms:modified xsi:type="dcterms:W3CDTF">2014-11-20T07:29:20Z</dcterms:modified>
</cp:coreProperties>
</file>