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8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FCADB-E2D9-4E7D-AB9C-552F3731F94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5F74-9092-4807-BC2D-6834A0887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ьь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ьь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щщшш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5F74-9092-4807-BC2D-6834A08871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2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1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4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5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4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3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2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9B53-C22B-4A08-997C-2CDA311CF0F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D275-3C0A-491E-A78C-44F634962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5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8640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Презентация группы №10  </a:t>
            </a:r>
          </a:p>
          <a:p>
            <a:r>
              <a:rPr lang="ru-RU" sz="3600" dirty="0" smtClean="0"/>
              <a:t>                            «Золушка»</a:t>
            </a:r>
          </a:p>
          <a:p>
            <a:endParaRPr lang="ru-RU" sz="3600" dirty="0" smtClean="0"/>
          </a:p>
          <a:p>
            <a:r>
              <a:rPr lang="ru-RU" sz="3600" dirty="0" smtClean="0"/>
              <a:t>По теме « Развитие творческой способности  дошкольников  в процессе  организации  сюжетно –ролевых игр  с использованием</a:t>
            </a:r>
          </a:p>
          <a:p>
            <a:r>
              <a:rPr lang="ru-RU" sz="3600" dirty="0" smtClean="0"/>
              <a:t>маркеров игрового пространства </a:t>
            </a:r>
          </a:p>
          <a:p>
            <a:endParaRPr lang="ru-RU" sz="3600" dirty="0" smtClean="0"/>
          </a:p>
          <a:p>
            <a:r>
              <a:rPr lang="ru-RU" sz="3600" dirty="0" smtClean="0"/>
              <a:t>             Воспитатели :Васильева Т.Н</a:t>
            </a:r>
          </a:p>
          <a:p>
            <a:r>
              <a:rPr lang="ru-RU" sz="3600" smtClean="0"/>
              <a:t>                         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06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    </a:t>
            </a:r>
            <a:r>
              <a:rPr lang="ru-RU" sz="3200" i="1" dirty="0" smtClean="0"/>
              <a:t>Сюжетно ролевая игра «Больница»</a:t>
            </a:r>
          </a:p>
          <a:p>
            <a:r>
              <a:rPr lang="ru-RU" sz="3200" i="1" dirty="0" smtClean="0"/>
              <a:t>                              Задачи:</a:t>
            </a:r>
          </a:p>
          <a:p>
            <a:r>
              <a:rPr lang="ru-RU" sz="2800" i="1" dirty="0" smtClean="0"/>
              <a:t>*Знакомить детей с профессиями врач и медсестра; вызвать интерес к профессиям медицинских работников ;развивать речь детей и обогащать словарный запас; помогать детям налаживать взаимодействие в совместной игре; воспитывать чуткое и внимательное отношение к больному,доброту,отзывчивость ,культуру общения.</a:t>
            </a:r>
            <a:endParaRPr lang="ru-RU" sz="2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ки\Camera\IMG_20181024_164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464496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36724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Игрововой</a:t>
            </a:r>
            <a:r>
              <a:rPr lang="ru-RU" sz="2800" b="1" i="1" dirty="0" smtClean="0"/>
              <a:t> модуль «Скорая помощь»</a:t>
            </a:r>
          </a:p>
          <a:p>
            <a:r>
              <a:rPr lang="ru-RU" dirty="0" smtClean="0"/>
              <a:t>Задачи:</a:t>
            </a:r>
          </a:p>
          <a:p>
            <a:r>
              <a:rPr lang="ru-RU" sz="2000" i="1" dirty="0" smtClean="0"/>
              <a:t>*Познакомить детей с основными элементами  дороги, видами транспорта.</a:t>
            </a:r>
          </a:p>
          <a:p>
            <a:r>
              <a:rPr lang="ru-RU" sz="2000" i="1" dirty="0" smtClean="0"/>
              <a:t>*Закрепить элементарные знания о сигналах светафора,и их назначениях.</a:t>
            </a:r>
          </a:p>
          <a:p>
            <a:r>
              <a:rPr lang="ru-RU" sz="2000" i="1" dirty="0" smtClean="0"/>
              <a:t>*Научить детей ориентироваться в проблемной ситуации :помочь развивать осмотрительность  и осторожность .</a:t>
            </a:r>
          </a:p>
          <a:p>
            <a:r>
              <a:rPr lang="ru-RU" sz="2000" i="1" dirty="0" smtClean="0"/>
              <a:t>*Расширять словарный запас детей по теме  безопасность.</a:t>
            </a:r>
            <a:endParaRPr lang="ru-RU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ки\Camera\IMG_20181031_16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6336704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548680"/>
            <a:ext cx="758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Игровое пространство « Животные»</a:t>
            </a:r>
            <a:endParaRPr lang="ru-RU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ки\Camera\IMG_20181031_160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410445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фотки\Camera\IMG_20181031_160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7282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Игровое  пространство «Животные»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Задачи:</a:t>
            </a:r>
          </a:p>
          <a:p>
            <a:r>
              <a:rPr lang="ru-RU" sz="2400" i="1" dirty="0" smtClean="0"/>
              <a:t>*Закрепить знания детей о диких и домашних животных.</a:t>
            </a:r>
          </a:p>
          <a:p>
            <a:r>
              <a:rPr lang="ru-RU" sz="2400" i="1" dirty="0" smtClean="0"/>
              <a:t>*Отмечать характерные признаки животных.</a:t>
            </a:r>
          </a:p>
          <a:p>
            <a:pPr>
              <a:buFont typeface="Arial" charset="0"/>
              <a:buChar char="•"/>
            </a:pPr>
            <a:r>
              <a:rPr lang="ru-RU" sz="2400" i="1" dirty="0" smtClean="0"/>
              <a:t>Закрепить умения сравнивать животных , находить  их сходства и различие.</a:t>
            </a:r>
          </a:p>
          <a:p>
            <a:r>
              <a:rPr lang="ru-RU" sz="2400" i="1" dirty="0" smtClean="0"/>
              <a:t>*Формировать умения различать животных и их детенышей.</a:t>
            </a:r>
          </a:p>
          <a:p>
            <a:r>
              <a:rPr lang="ru-RU" sz="2400" i="1" dirty="0" smtClean="0"/>
              <a:t>*Развивать у детей память ,мышление, воображение.</a:t>
            </a:r>
          </a:p>
          <a:p>
            <a:r>
              <a:rPr lang="ru-RU" sz="2400" i="1" dirty="0" smtClean="0"/>
              <a:t>*Развивать у детей интерес к живой природе,эмоциональную отзывчивость.</a:t>
            </a:r>
          </a:p>
          <a:p>
            <a:r>
              <a:rPr lang="ru-RU" sz="2400" i="1" dirty="0" smtClean="0"/>
              <a:t>*Воспитывать у детей любовь к родному краю.</a:t>
            </a:r>
          </a:p>
          <a:p>
            <a:r>
              <a:rPr lang="ru-RU" sz="2400" i="1" dirty="0" smtClean="0"/>
              <a:t>*Воспитывать у детей доброе отношение к животным ,вызвать желание помогать им.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фотки\Camera\IMG_20181024_165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4168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620688"/>
            <a:ext cx="7556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         Игровой модуль  «</a:t>
            </a:r>
            <a:r>
              <a:rPr lang="ru-RU" sz="3200" i="1" dirty="0" err="1" smtClean="0"/>
              <a:t>Авторсервис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ки\Camera\IMG_20181024_1654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70567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82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     Игровой модуль  «Автосервис</a:t>
            </a:r>
            <a:r>
              <a:rPr lang="ru-RU" sz="3200" dirty="0" smtClean="0"/>
              <a:t> »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-387424"/>
            <a:ext cx="631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             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            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764704"/>
            <a:ext cx="79928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          Игровой модуль «Автосервис»</a:t>
            </a:r>
          </a:p>
          <a:p>
            <a:r>
              <a:rPr lang="ru-RU" sz="2800" dirty="0" smtClean="0"/>
              <a:t>                                    </a:t>
            </a:r>
            <a:r>
              <a:rPr lang="ru-RU" sz="2800" i="1" dirty="0" smtClean="0"/>
              <a:t>Задачи:</a:t>
            </a:r>
          </a:p>
          <a:p>
            <a:r>
              <a:rPr lang="ru-RU" sz="2800" i="1" dirty="0" smtClean="0"/>
              <a:t>Развивать у детей творчество в выборе замысла,постановке игровых задач, в выборе предметных и ролевых способов их решения.</a:t>
            </a:r>
          </a:p>
          <a:p>
            <a:r>
              <a:rPr lang="ru-RU" sz="2800" i="1" dirty="0" smtClean="0"/>
              <a:t>*Развивать конструктивные способности и воображение.</a:t>
            </a:r>
            <a:br>
              <a:rPr lang="ru-RU" sz="2800" i="1" dirty="0" smtClean="0"/>
            </a:br>
            <a:r>
              <a:rPr lang="ru-RU" sz="2800" i="1" dirty="0" smtClean="0"/>
              <a:t>*Дать детям возможность активизировать игру ,дополняя её пособиями из бросового материала.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48680"/>
            <a:ext cx="5671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   </a:t>
            </a:r>
            <a:endParaRPr lang="ru-RU" sz="2800" i="1" dirty="0"/>
          </a:p>
        </p:txBody>
      </p:sp>
      <p:pic>
        <p:nvPicPr>
          <p:cNvPr id="4" name="Рисунок 3" descr="C:\Users\Admin\Desktop\фотки\Camera\IMG_20181031_1605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201340"/>
            <a:ext cx="7488832" cy="496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548680"/>
            <a:ext cx="6045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      Игровой модуль «Ателье»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.</a:t>
            </a:r>
            <a:endParaRPr lang="ru-RU" sz="2800" i="1" dirty="0"/>
          </a:p>
        </p:txBody>
      </p:sp>
      <p:pic>
        <p:nvPicPr>
          <p:cNvPr id="4" name="Рисунок 3" descr="C:\Users\Admin\Desktop\фотки\Camera\IMG_20181031_161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218685" cy="48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548680"/>
            <a:ext cx="6333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     Игровой модуль «Ателье»</a:t>
            </a:r>
            <a:endParaRPr lang="ru-RU" sz="3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/>
              <a:t>Развитие творческой самостоятельности дошкольников в процессе организации сюжетно – ролевых игр с использованием маркеров игрового пространства.</a:t>
            </a:r>
            <a:endParaRPr lang="ru-RU" sz="3200" b="1" i="1" u="sng" dirty="0"/>
          </a:p>
        </p:txBody>
      </p:sp>
      <p:pic>
        <p:nvPicPr>
          <p:cNvPr id="7" name="Рисунок 6" descr="ÐÑÑÑ Ð´ÐµÑÐµÐ¹, Ð»ÐµÐ¶Ð° Ð½Ð° ÐºÐ¾Ð²ÑÐµ â Ð¡ÑÐ¾ÐºÐ¾Ð²Ð¾Ðµ ÑÐ¾ÑÐ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44" y="3140968"/>
            <a:ext cx="8424936" cy="34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1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 </a:t>
            </a:r>
            <a:r>
              <a:rPr lang="ru-RU" sz="3600" i="1" dirty="0" smtClean="0"/>
              <a:t>Сюжетно ролевая игра – «Ателье»</a:t>
            </a:r>
          </a:p>
          <a:p>
            <a:r>
              <a:rPr lang="ru-RU" i="1" dirty="0" smtClean="0"/>
              <a:t>                              </a:t>
            </a:r>
            <a:r>
              <a:rPr lang="ru-RU" sz="2800" i="1" dirty="0" smtClean="0"/>
              <a:t> Задачи</a:t>
            </a:r>
            <a:r>
              <a:rPr lang="ru-RU" i="1" dirty="0" smtClean="0"/>
              <a:t>:</a:t>
            </a:r>
          </a:p>
          <a:p>
            <a:r>
              <a:rPr lang="ru-RU" sz="2800" i="1" dirty="0" smtClean="0"/>
              <a:t>*Учить детей подготавливать необходимые условия игры, распределять роли ,договариваться о последовательности совместных событий.</a:t>
            </a:r>
          </a:p>
          <a:p>
            <a:r>
              <a:rPr lang="ru-RU" sz="2800" i="1" dirty="0" smtClean="0"/>
              <a:t>*Воспитывать уважение к труду швеи ,модельера,закройщика,рпсширять представления о коллективности труда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ки\Camera\IMG_20181109_165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Игровой модуль «Сбербанк»</a:t>
            </a:r>
            <a:endParaRPr lang="ru-RU" sz="32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Сюжетно ролевая игра  «Сбербанк»</a:t>
            </a:r>
          </a:p>
          <a:p>
            <a:r>
              <a:rPr lang="ru-RU" sz="2400" i="1" dirty="0" smtClean="0"/>
              <a:t>                                      </a:t>
            </a:r>
            <a:r>
              <a:rPr lang="ru-RU" sz="2800" i="1" dirty="0" smtClean="0"/>
              <a:t>Задачи:</a:t>
            </a:r>
          </a:p>
          <a:p>
            <a:r>
              <a:rPr lang="ru-RU" sz="2800" i="1" dirty="0" smtClean="0"/>
              <a:t>*Расширять первичное представление детей о банке и проводимых в нем операциях (вклады,займы,обмен валют, выдача зарплат, коммунальных и прочих услуг)</a:t>
            </a:r>
          </a:p>
          <a:p>
            <a:r>
              <a:rPr lang="ru-RU" sz="2800" i="1" dirty="0" smtClean="0"/>
              <a:t>*Знакомство и воспроизведение в игре профессиональной деятельности банкиров.</a:t>
            </a:r>
          </a:p>
          <a:p>
            <a:r>
              <a:rPr lang="ru-RU" sz="2800" i="1" dirty="0" smtClean="0"/>
              <a:t>*Закрепить знания о нормах и правилах социального  поведения 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IMG_20181112_113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200800" cy="467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48680"/>
            <a:ext cx="6928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/>
              <a:t>Игровой модуль «Магазин»</a:t>
            </a:r>
            <a:endParaRPr lang="ru-RU" sz="44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60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Сюжетно ролевая игра «Магазин»</a:t>
            </a:r>
          </a:p>
          <a:p>
            <a:r>
              <a:rPr lang="ru-RU" sz="3600" dirty="0" smtClean="0"/>
              <a:t>                           Задачи:</a:t>
            </a:r>
          </a:p>
          <a:p>
            <a:r>
              <a:rPr lang="ru-RU" sz="2800" dirty="0" smtClean="0"/>
              <a:t>*Формировать представление детей о работе людей в магазине ,разнообразии магазинов и их назначении; развивать наглядно-действенное мышление,коммуникативные навыки.</a:t>
            </a:r>
          </a:p>
          <a:p>
            <a:r>
              <a:rPr lang="ru-RU" sz="2800" dirty="0" smtClean="0"/>
              <a:t>*Продолжать воспитывать адекватное отношение  к ролевым играм :уважительное отношение друг другу.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37853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4" name="Рисунок 3" descr="ÐÐµÑÐ¸ Ð² Ð´ÐµÑÑÐºÐ¾Ð¼ ÑÐ°Ð´Ñ â Ð¡ÑÐ¾ÐºÐ¾Ð²Ð¾Ðµ ÑÐ¾ÑÐ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cs typeface="Aharoni" pitchFamily="2" charset="-79"/>
              </a:rPr>
              <a:t>Игра –наиболее доступный для детей  вид деятельности, способ переработки полученных из окружающего  мира впечатлений ,знаний. В игре ярко проявляются особенности мышления и воображения ребенка, его эмоциональность, активность ,развивающаяся  потребность в общении.</a:t>
            </a:r>
            <a:endParaRPr lang="ru-RU" sz="2800" b="1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61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ки\Camera\IMG_20181024_165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75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</a:t>
            </a:r>
            <a:r>
              <a:rPr lang="ru-RU" sz="2400" i="1" dirty="0" smtClean="0"/>
              <a:t>Игровой модуль </a:t>
            </a:r>
            <a:r>
              <a:rPr lang="ru-RU" sz="2400" dirty="0" smtClean="0"/>
              <a:t>-</a:t>
            </a:r>
            <a:r>
              <a:rPr lang="ru-RU" sz="2400" i="1" dirty="0" smtClean="0"/>
              <a:t>»Парикмахерская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07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4"/>
            <a:ext cx="74888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</a:t>
            </a:r>
            <a:r>
              <a:rPr lang="ru-RU" sz="3200" i="1" dirty="0" smtClean="0"/>
              <a:t>Сюжетно ролевая игра-            «Парикмахерская»</a:t>
            </a:r>
          </a:p>
          <a:p>
            <a:r>
              <a:rPr lang="ru-RU" sz="2800" i="1" dirty="0" smtClean="0"/>
              <a:t>                                      ЗАДАЧИ:</a:t>
            </a:r>
          </a:p>
          <a:p>
            <a:r>
              <a:rPr lang="ru-RU" sz="2800" i="1" dirty="0" smtClean="0"/>
              <a:t>*Развивать интерес и уважение к профессии парикмахера ;знакомить с правилами поведения в парикмахерской.</a:t>
            </a:r>
          </a:p>
          <a:p>
            <a:r>
              <a:rPr lang="ru-RU" sz="2800" i="1" dirty="0" smtClean="0"/>
              <a:t>*Формировать умение самостоятельно развивать сюжет игры, согласовывать тему ,распределять роли.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фотки\Camera\IMG_20181031_155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 Игровой модуль «Квартира»</a:t>
            </a:r>
          </a:p>
          <a:p>
            <a:r>
              <a:rPr lang="ru-RU" sz="2400" dirty="0" smtClean="0"/>
              <a:t>Цель:Закрепление представлений ребенка о семье.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2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6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/>
          </a:p>
          <a:p>
            <a:pPr algn="ctr"/>
            <a:endParaRPr lang="ru-RU" sz="2400" b="1" u="sng" dirty="0" smtClean="0"/>
          </a:p>
          <a:p>
            <a:pPr algn="ctr"/>
            <a:endParaRPr lang="ru-RU" sz="2400" b="1" u="sng" dirty="0" smtClean="0"/>
          </a:p>
          <a:p>
            <a:pPr algn="ctr"/>
            <a:endParaRPr lang="ru-RU" sz="24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8280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                                       </a:t>
            </a:r>
            <a:r>
              <a:rPr lang="ru-RU" sz="2800" b="1" i="1" dirty="0" smtClean="0"/>
              <a:t>Задачи:</a:t>
            </a:r>
          </a:p>
          <a:p>
            <a:r>
              <a:rPr lang="ru-RU" sz="2400" i="1" dirty="0" smtClean="0"/>
              <a:t>*Закрепить знания детей о семье.</a:t>
            </a:r>
          </a:p>
          <a:p>
            <a:r>
              <a:rPr lang="ru-RU" sz="2400" i="1" dirty="0" smtClean="0"/>
              <a:t>*Закрепить умения сравнивать ,находить сходства и различие между членами семьи.</a:t>
            </a:r>
          </a:p>
          <a:p>
            <a:r>
              <a:rPr lang="ru-RU" sz="2400" i="1" dirty="0" smtClean="0"/>
              <a:t>*Формировать умения различать взрослых и детей.</a:t>
            </a:r>
          </a:p>
          <a:p>
            <a:r>
              <a:rPr lang="ru-RU" sz="2400" i="1" dirty="0" smtClean="0"/>
              <a:t>*Формировать навык  составления короткого рассказа о своей семье.</a:t>
            </a:r>
          </a:p>
          <a:p>
            <a:r>
              <a:rPr lang="ru-RU" sz="2400" i="1" dirty="0" smtClean="0"/>
              <a:t>*Развивать у детей память ,мышление, воображение.</a:t>
            </a:r>
          </a:p>
          <a:p>
            <a:r>
              <a:rPr lang="ru-RU" sz="2400" i="1" dirty="0" smtClean="0"/>
              <a:t>*Воспитывать у детей любовь к близким .</a:t>
            </a:r>
          </a:p>
          <a:p>
            <a:r>
              <a:rPr lang="ru-RU" sz="2400" i="1" dirty="0" smtClean="0"/>
              <a:t>*Воспитывать у детей доброе отношение к окружающим людям.</a:t>
            </a:r>
          </a:p>
          <a:p>
            <a:r>
              <a:rPr lang="ru-RU" sz="2400" i="1" dirty="0" smtClean="0"/>
              <a:t>*Формировать принятие о гендерном воспитании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3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ки\Camera\IMG_20181024_164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9127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476672"/>
            <a:ext cx="6884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    Игровой маркер  «Больница»</a:t>
            </a:r>
            <a:endParaRPr lang="ru-RU" sz="3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ки\Camera\IMG_20181024_1648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548680"/>
            <a:ext cx="558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Игровой маркер – «Больница»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685</Words>
  <Application>Microsoft Office PowerPoint</Application>
  <PresentationFormat>Экран (4:3)</PresentationFormat>
  <Paragraphs>121</Paragraphs>
  <Slides>24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89</cp:revision>
  <dcterms:created xsi:type="dcterms:W3CDTF">2017-02-05T11:46:40Z</dcterms:created>
  <dcterms:modified xsi:type="dcterms:W3CDTF">2019-03-26T09:44:24Z</dcterms:modified>
</cp:coreProperties>
</file>