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88163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0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5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4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4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7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41C8-55C7-4DE6-AB75-8F37722985B8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567C-795F-44B5-954E-C40832C4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element_origin_min_pic/17/08/31/7fc56837a7f15d34af55fb4a721681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1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0650" y="-186770"/>
            <a:ext cx="82862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Эти 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занимательные </a:t>
            </a:r>
          </a:p>
          <a:p>
            <a:pPr algn="ctr"/>
            <a:r>
              <a:rPr lang="ru-RU" sz="7200" b="1" dirty="0">
                <a:solidFill>
                  <a:srgbClr val="002060"/>
                </a:solidFill>
                <a:latin typeface="Georgia" panose="02040502050405020303" pitchFamily="18" charset="0"/>
              </a:rPr>
              <a:t>э</a:t>
            </a:r>
            <a:r>
              <a:rPr lang="ru-RU" sz="7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ксперименты  </a:t>
            </a:r>
            <a:endParaRPr lang="ru-RU" sz="7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30" name="Picture 6" descr="https://autogear.ru/misc/i/gallery/41272/1234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083823"/>
            <a:ext cx="3862253" cy="36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78" y="283752"/>
            <a:ext cx="90830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Цель </a:t>
            </a:r>
            <a:r>
              <a:rPr lang="ru-RU" sz="3600" b="1" dirty="0" smtClean="0">
                <a:solidFill>
                  <a:srgbClr val="FF0000"/>
                </a:solidFill>
              </a:rPr>
              <a:t>проекта</a:t>
            </a:r>
          </a:p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rgbClr val="0070C0"/>
                </a:solidFill>
              </a:rPr>
              <a:t>Узнать о свойствах уксусной кислоты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Проверить, действительно ли при помощи </a:t>
            </a:r>
            <a:r>
              <a:rPr lang="ru-RU" sz="3200" b="1" dirty="0" smtClean="0">
                <a:solidFill>
                  <a:srgbClr val="00B050"/>
                </a:solidFill>
              </a:rPr>
              <a:t>уксуса возможно </a:t>
            </a:r>
            <a:r>
              <a:rPr lang="ru-RU" sz="3200" b="1" dirty="0">
                <a:solidFill>
                  <a:srgbClr val="00B050"/>
                </a:solidFill>
              </a:rPr>
              <a:t>сотворить </a:t>
            </a:r>
            <a:r>
              <a:rPr lang="ru-RU" sz="3200" b="1" dirty="0" smtClean="0">
                <a:solidFill>
                  <a:srgbClr val="00B050"/>
                </a:solidFill>
              </a:rPr>
              <a:t>вулкан</a:t>
            </a:r>
            <a:r>
              <a:rPr lang="ru-RU" sz="3200" b="1" dirty="0">
                <a:solidFill>
                  <a:srgbClr val="00B050"/>
                </a:solidFill>
              </a:rPr>
              <a:t>?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Проверить растворяет ли уксус кальций, и что произойдет с нашими костями, если в них не будет кальция 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Можно ли надуть воздушный шарик при помощи  уксуса и соды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www.colors.life/upload/blogs/5b/1f/5b1f09124ab4b661d27df9a12be78531_RSZ_69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-549" r="21155" b="-1"/>
          <a:stretch/>
        </p:blipFill>
        <p:spPr bwMode="auto">
          <a:xfrm>
            <a:off x="9518468" y="409304"/>
            <a:ext cx="2402451" cy="5921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5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310333"/>
            <a:ext cx="10515600" cy="60469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Актуальность темы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cs typeface="Aparajita" panose="020B0604020202020204" pitchFamily="34" charset="0"/>
              </a:rPr>
              <a:t>С старых времен для многих процессов взрослые применяют уксус (приготовление теста, консервирование, чистка одежды от пятен, устранение неприятных запахов,  устранение боли и </a:t>
            </a:r>
            <a:r>
              <a:rPr lang="ru-RU" sz="3200" b="1" dirty="0" err="1">
                <a:solidFill>
                  <a:srgbClr val="7030A0"/>
                </a:solidFill>
                <a:cs typeface="Aparajita" panose="020B0604020202020204" pitchFamily="34" charset="0"/>
              </a:rPr>
              <a:t>тд</a:t>
            </a:r>
            <a:r>
              <a:rPr lang="ru-RU" sz="3200" b="1" dirty="0" smtClean="0">
                <a:solidFill>
                  <a:srgbClr val="7030A0"/>
                </a:solidFill>
                <a:cs typeface="Aparajita" panose="020B0604020202020204" pitchFamily="34" charset="0"/>
              </a:rPr>
              <a:t>.).</a:t>
            </a:r>
          </a:p>
          <a:p>
            <a:pPr marL="0" indent="0" algn="ctr">
              <a:buNone/>
            </a:pPr>
            <a:endParaRPr lang="ru-RU" dirty="0"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cs typeface="Aparajita" panose="020B0604020202020204" pitchFamily="34" charset="0"/>
              </a:rPr>
              <a:t>А также с помощью уксуса можно провести кучу экспериментов! </a:t>
            </a:r>
            <a:endParaRPr lang="ru-RU" sz="3200" b="1" dirty="0" smtClean="0">
              <a:solidFill>
                <a:srgbClr val="7030A0"/>
              </a:solidFill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cs typeface="Aparajita" panose="020B0604020202020204" pitchFamily="34" charset="0"/>
              </a:rPr>
              <a:t>Думаю</a:t>
            </a:r>
            <a:r>
              <a:rPr lang="ru-RU" sz="3200" b="1" dirty="0">
                <a:solidFill>
                  <a:srgbClr val="C00000"/>
                </a:solidFill>
                <a:cs typeface="Aparajita" panose="020B0604020202020204" pitchFamily="34" charset="0"/>
              </a:rPr>
              <a:t>, что это будет </a:t>
            </a:r>
            <a:r>
              <a:rPr lang="ru-RU" sz="3200" b="1" dirty="0" smtClean="0">
                <a:solidFill>
                  <a:srgbClr val="C00000"/>
                </a:solidFill>
                <a:cs typeface="Aparajita" panose="020B0604020202020204" pitchFamily="34" charset="0"/>
              </a:rPr>
              <a:t>интересно!!!</a:t>
            </a:r>
            <a:endParaRPr lang="ru-RU" sz="3200" b="1" dirty="0">
              <a:solidFill>
                <a:srgbClr val="C00000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23" y="1533003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 smtClean="0"/>
          </a:p>
          <a:p>
            <a:pPr lvl="0" algn="ctr"/>
            <a:r>
              <a:rPr lang="ru-RU" sz="5600" b="1" dirty="0" smtClean="0">
                <a:solidFill>
                  <a:srgbClr val="002060"/>
                </a:solidFill>
              </a:rPr>
              <a:t>Изучить </a:t>
            </a:r>
            <a:r>
              <a:rPr lang="ru-RU" sz="5600" b="1" dirty="0">
                <a:solidFill>
                  <a:srgbClr val="002060"/>
                </a:solidFill>
              </a:rPr>
              <a:t>литературу и другие источники информации по теме проекта</a:t>
            </a:r>
            <a:r>
              <a:rPr lang="ru-RU" sz="5600" b="1" dirty="0" smtClean="0">
                <a:solidFill>
                  <a:srgbClr val="002060"/>
                </a:solidFill>
              </a:rPr>
              <a:t>;</a:t>
            </a:r>
          </a:p>
          <a:p>
            <a:pPr lvl="0" algn="ctr"/>
            <a:endParaRPr lang="ru-RU" sz="56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5600" b="1" dirty="0" smtClean="0">
                <a:solidFill>
                  <a:srgbClr val="002060"/>
                </a:solidFill>
              </a:rPr>
              <a:t>Провести  </a:t>
            </a:r>
            <a:r>
              <a:rPr lang="ru-RU" sz="5600" b="1" dirty="0">
                <a:solidFill>
                  <a:srgbClr val="002060"/>
                </a:solidFill>
              </a:rPr>
              <a:t>задуманные </a:t>
            </a:r>
            <a:r>
              <a:rPr lang="ru-RU" sz="5600" b="1" dirty="0" smtClean="0">
                <a:solidFill>
                  <a:srgbClr val="002060"/>
                </a:solidFill>
              </a:rPr>
              <a:t>эксперименты;</a:t>
            </a:r>
          </a:p>
          <a:p>
            <a:pPr marL="0" lvl="0" indent="0" algn="ctr">
              <a:buNone/>
            </a:pPr>
            <a:endParaRPr lang="ru-RU" sz="5600" b="1" dirty="0">
              <a:solidFill>
                <a:srgbClr val="002060"/>
              </a:solidFill>
            </a:endParaRPr>
          </a:p>
          <a:p>
            <a:pPr lvl="0" algn="ctr"/>
            <a:r>
              <a:rPr lang="ru-RU" sz="5600" b="1" dirty="0">
                <a:solidFill>
                  <a:srgbClr val="002060"/>
                </a:solidFill>
              </a:rPr>
              <a:t>Раскрыть секреты </a:t>
            </a:r>
            <a:r>
              <a:rPr lang="ru-RU" sz="5600" b="1" dirty="0" smtClean="0">
                <a:solidFill>
                  <a:srgbClr val="002060"/>
                </a:solidFill>
              </a:rPr>
              <a:t>опытов</a:t>
            </a:r>
            <a:endParaRPr lang="ru-RU" sz="5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7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Эксперимент  </a:t>
            </a:r>
            <a:r>
              <a:rPr lang="ru-RU" sz="3600" dirty="0"/>
              <a:t>№ </a:t>
            </a:r>
            <a:r>
              <a:rPr lang="en-US" sz="3600" dirty="0">
                <a:latin typeface="Bell MT" panose="02020503060305020303" pitchFamily="18" charset="0"/>
              </a:rPr>
              <a:t>I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Надуваем воздушный шарик с помощью уксуса и соды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4" y="1658864"/>
            <a:ext cx="3796936" cy="5018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79" y="1627039"/>
            <a:ext cx="3461521" cy="50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5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 № </a:t>
            </a:r>
            <a:r>
              <a:rPr lang="en-US" dirty="0"/>
              <a:t>II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Резиновое яйцо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1375954"/>
            <a:ext cx="3605349" cy="5360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1488"/>
            <a:ext cx="5669280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 № </a:t>
            </a:r>
            <a:r>
              <a:rPr lang="en-US" dirty="0"/>
              <a:t>III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b="1" dirty="0" smtClean="0"/>
              <a:t>Вулкан </a:t>
            </a:r>
            <a:r>
              <a:rPr lang="ru-RU" b="1" dirty="0"/>
              <a:t>в бутылке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23" y="289800"/>
            <a:ext cx="3048001" cy="541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34" y="2698115"/>
            <a:ext cx="2049695" cy="3643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05" y="2453640"/>
            <a:ext cx="2187212" cy="3888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5" y="1690688"/>
            <a:ext cx="2458727" cy="4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8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023" y="145115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</a:t>
            </a:r>
          </a:p>
          <a:p>
            <a:pPr marL="0" indent="0" algn="ctr">
              <a:buNone/>
            </a:pP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вниман</a:t>
            </a: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ие !!!</a:t>
            </a:r>
            <a:endParaRPr lang="ru-RU" sz="8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65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84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Aparajita</vt:lpstr>
      <vt:lpstr>Arial</vt:lpstr>
      <vt:lpstr>Arial Black</vt:lpstr>
      <vt:lpstr>Bell MT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Задачи проекта: </vt:lpstr>
      <vt:lpstr>   Эксперимент  № I  Надуваем воздушный шарик с помощью уксуса и соды   </vt:lpstr>
      <vt:lpstr>Эксперимент № II Резиновое яйцо </vt:lpstr>
      <vt:lpstr>Эксперимент № III  Вулкан в бутылке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Администрация</dc:creator>
  <cp:lastModifiedBy>Администрация</cp:lastModifiedBy>
  <cp:revision>12</cp:revision>
  <cp:lastPrinted>2019-02-26T07:38:21Z</cp:lastPrinted>
  <dcterms:created xsi:type="dcterms:W3CDTF">2019-02-26T07:24:05Z</dcterms:created>
  <dcterms:modified xsi:type="dcterms:W3CDTF">2019-03-04T10:12:24Z</dcterms:modified>
</cp:coreProperties>
</file>