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5" r:id="rId15"/>
    <p:sldId id="276" r:id="rId16"/>
    <p:sldId id="272" r:id="rId17"/>
    <p:sldId id="271" r:id="rId18"/>
    <p:sldId id="273" r:id="rId19"/>
    <p:sldId id="26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Краткосрочный проект по сохранению здоровья</a:t>
            </a:r>
            <a:br>
              <a:rPr lang="ru-RU" sz="3600" dirty="0" smtClean="0"/>
            </a:br>
            <a:r>
              <a:rPr lang="ru-RU" sz="3600" dirty="0" smtClean="0"/>
              <a:t>детей во второй младшей группе «</a:t>
            </a:r>
            <a:r>
              <a:rPr lang="ru-RU" sz="3600" smtClean="0"/>
              <a:t>Лесович</a:t>
            </a:r>
            <a:r>
              <a:rPr lang="ru-RU" sz="3600" smtClean="0"/>
              <a:t>о</a:t>
            </a:r>
            <a:r>
              <a:rPr lang="ru-RU" sz="3600" smtClean="0"/>
              <a:t>к</a:t>
            </a:r>
            <a:r>
              <a:rPr lang="ru-RU" sz="3600" dirty="0" smtClean="0"/>
              <a:t>». </a:t>
            </a:r>
            <a:br>
              <a:rPr lang="ru-RU" sz="3600" dirty="0" smtClean="0"/>
            </a:br>
            <a:r>
              <a:rPr lang="ru-RU" sz="3600" dirty="0" smtClean="0"/>
              <a:t>Тема проекта : «Здоровое питание»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«Витамины вокруг нас»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Художественное творчество </a:t>
            </a:r>
            <a:br>
              <a:rPr lang="ru-RU" dirty="0" smtClean="0"/>
            </a:br>
            <a:r>
              <a:rPr lang="ru-RU" dirty="0" smtClean="0"/>
              <a:t>(Совместная аппликация) «Корзина витаминов»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 – закрепление пройденного материала. Приобщение к совместной деятельности детей. Продолжать закреплять знания о содержании витаминов в овощах . Продолжать учить детей приемам аппликации.</a:t>
            </a:r>
            <a:endParaRPr lang="ru-RU" dirty="0"/>
          </a:p>
        </p:txBody>
      </p:sp>
      <p:pic>
        <p:nvPicPr>
          <p:cNvPr id="8" name="Рисунок 7" descr="20160210_114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71982" y="-6"/>
            <a:ext cx="4143404" cy="4571996"/>
          </a:xfrm>
          <a:prstGeom prst="rect">
            <a:avLst/>
          </a:prstGeom>
        </p:spPr>
      </p:pic>
      <p:pic>
        <p:nvPicPr>
          <p:cNvPr id="9" name="Рисунок 8" descr="20160210_114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5762" y="2857486"/>
            <a:ext cx="3714752" cy="428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8. Вечер стихов.</a:t>
            </a:r>
            <a:br>
              <a:rPr lang="ru-RU" sz="2000" dirty="0" smtClean="0"/>
            </a:br>
            <a:r>
              <a:rPr lang="ru-RU" sz="2000" dirty="0" smtClean="0"/>
              <a:t>чтение стихов о витаминах.</a:t>
            </a:r>
            <a:br>
              <a:rPr lang="ru-RU" sz="2000" dirty="0" smtClean="0"/>
            </a:br>
            <a:r>
              <a:rPr lang="ru-RU" sz="2000" dirty="0" smtClean="0"/>
              <a:t>Цель – закрепление знаний о содержании и пользе витаминов в овощах и фруктах.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Витамин «А»</a:t>
            </a:r>
          </a:p>
          <a:p>
            <a:r>
              <a:rPr lang="ru-RU" dirty="0" smtClean="0"/>
              <a:t>Где же витамин «А» найти,</a:t>
            </a:r>
            <a:br>
              <a:rPr lang="ru-RU" dirty="0" smtClean="0"/>
            </a:br>
            <a:r>
              <a:rPr lang="ru-RU" dirty="0" smtClean="0"/>
              <a:t>Чтобы видеть и расти?</a:t>
            </a:r>
            <a:br>
              <a:rPr lang="ru-RU" dirty="0" smtClean="0"/>
            </a:br>
            <a:r>
              <a:rPr lang="ru-RU" dirty="0" smtClean="0"/>
              <a:t>И морковь, и абрикосы</a:t>
            </a:r>
            <a:br>
              <a:rPr lang="ru-RU" dirty="0" smtClean="0"/>
            </a:br>
            <a:r>
              <a:rPr lang="ru-RU" dirty="0" smtClean="0"/>
              <a:t>Витамин в себе тот носят.</a:t>
            </a:r>
            <a:br>
              <a:rPr lang="ru-RU" dirty="0" smtClean="0"/>
            </a:br>
            <a:r>
              <a:rPr lang="ru-RU" dirty="0" smtClean="0"/>
              <a:t>В фруктах, ягодах он есть.</a:t>
            </a:r>
            <a:br>
              <a:rPr lang="ru-RU" dirty="0" smtClean="0"/>
            </a:br>
            <a:r>
              <a:rPr lang="ru-RU" dirty="0" smtClean="0"/>
              <a:t>Их нам всех не перечесть.</a:t>
            </a:r>
          </a:p>
          <a:p>
            <a:r>
              <a:rPr lang="ru-RU" dirty="0" smtClean="0"/>
              <a:t>Витамин «В»</a:t>
            </a:r>
          </a:p>
          <a:p>
            <a:r>
              <a:rPr lang="ru-RU" dirty="0" smtClean="0"/>
              <a:t>Свекла, яблоко, картофель,</a:t>
            </a:r>
            <a:br>
              <a:rPr lang="ru-RU" dirty="0" smtClean="0"/>
            </a:br>
            <a:r>
              <a:rPr lang="ru-RU" dirty="0" smtClean="0"/>
              <a:t>Репа, тыква, помидор..</a:t>
            </a:r>
            <a:br>
              <a:rPr lang="ru-RU" dirty="0" smtClean="0"/>
            </a:br>
            <a:r>
              <a:rPr lang="ru-RU" dirty="0" smtClean="0"/>
              <a:t>Витамины «В» имеют</a:t>
            </a:r>
            <a:br>
              <a:rPr lang="ru-RU" dirty="0" smtClean="0"/>
            </a:br>
            <a:r>
              <a:rPr lang="ru-RU" dirty="0" smtClean="0"/>
              <a:t>И отдать нам их сумеют.</a:t>
            </a:r>
            <a:br>
              <a:rPr lang="ru-RU" dirty="0" smtClean="0"/>
            </a:br>
            <a:r>
              <a:rPr lang="ru-RU" dirty="0" smtClean="0"/>
              <a:t>«В» - </a:t>
            </a:r>
            <a:r>
              <a:rPr lang="ru-RU" dirty="0" err="1" smtClean="0"/>
              <a:t>в</a:t>
            </a:r>
            <a:r>
              <a:rPr lang="ru-RU" dirty="0" smtClean="0"/>
              <a:t> наружной части злаков,</a:t>
            </a:r>
            <a:br>
              <a:rPr lang="ru-RU" dirty="0" smtClean="0"/>
            </a:br>
            <a:r>
              <a:rPr lang="ru-RU" dirty="0" smtClean="0"/>
              <a:t>Хоть он там неодинаков.</a:t>
            </a:r>
            <a:br>
              <a:rPr lang="ru-RU" dirty="0" smtClean="0"/>
            </a:br>
            <a:r>
              <a:rPr lang="ru-RU" dirty="0" smtClean="0"/>
              <a:t>Это вовсе не беда,</a:t>
            </a:r>
            <a:br>
              <a:rPr lang="ru-RU" dirty="0" smtClean="0"/>
            </a:br>
            <a:r>
              <a:rPr lang="ru-RU" dirty="0" smtClean="0"/>
              <a:t>Группа «В» там есть всегда.</a:t>
            </a:r>
          </a:p>
          <a:p>
            <a:r>
              <a:rPr lang="ru-RU" dirty="0" smtClean="0"/>
              <a:t>Витамин «С»</a:t>
            </a:r>
          </a:p>
          <a:p>
            <a:r>
              <a:rPr lang="ru-RU" dirty="0" smtClean="0"/>
              <a:t>А вот «С» едим со щами,</a:t>
            </a:r>
            <a:br>
              <a:rPr lang="ru-RU" dirty="0" smtClean="0"/>
            </a:br>
            <a:r>
              <a:rPr lang="ru-RU" dirty="0" smtClean="0"/>
              <a:t>И с плодами, овощами,</a:t>
            </a:r>
            <a:br>
              <a:rPr lang="ru-RU" dirty="0" smtClean="0"/>
            </a:br>
            <a:r>
              <a:rPr lang="ru-RU" dirty="0" smtClean="0"/>
              <a:t>Он в капусте и в шпинате,</a:t>
            </a:r>
            <a:br>
              <a:rPr lang="ru-RU" dirty="0" smtClean="0"/>
            </a:br>
            <a:r>
              <a:rPr lang="ru-RU" dirty="0" smtClean="0"/>
              <a:t>И в шиповнике, в томате,</a:t>
            </a:r>
            <a:br>
              <a:rPr lang="ru-RU" dirty="0" smtClean="0"/>
            </a:br>
            <a:r>
              <a:rPr lang="ru-RU" dirty="0" smtClean="0"/>
              <a:t>Поищите на земле - </a:t>
            </a:r>
            <a:br>
              <a:rPr lang="ru-RU" dirty="0" smtClean="0"/>
            </a:br>
            <a:r>
              <a:rPr lang="ru-RU" dirty="0" smtClean="0"/>
              <a:t>И в салате, в щавеле.</a:t>
            </a:r>
            <a:br>
              <a:rPr lang="ru-RU" dirty="0" smtClean="0"/>
            </a:br>
            <a:r>
              <a:rPr lang="ru-RU" dirty="0" smtClean="0"/>
              <a:t>Лук, редиска, репа, брюква,</a:t>
            </a:r>
            <a:br>
              <a:rPr lang="ru-RU" dirty="0" smtClean="0"/>
            </a:br>
            <a:r>
              <a:rPr lang="ru-RU" dirty="0" smtClean="0"/>
              <a:t>И укроп, петрушка, клюква,</a:t>
            </a:r>
            <a:br>
              <a:rPr lang="ru-RU" dirty="0" smtClean="0"/>
            </a:br>
            <a:r>
              <a:rPr lang="ru-RU" dirty="0" smtClean="0"/>
              <a:t>И лимон, и апельсин</a:t>
            </a:r>
            <a:br>
              <a:rPr lang="ru-RU" dirty="0" smtClean="0"/>
            </a:br>
            <a:r>
              <a:rPr lang="ru-RU" dirty="0" smtClean="0"/>
              <a:t>Ну, во всем мы «С» едим!</a:t>
            </a:r>
          </a:p>
          <a:p>
            <a:r>
              <a:rPr lang="ru-RU" dirty="0" smtClean="0"/>
              <a:t>«С» – витамин в цветной капусте,</a:t>
            </a:r>
            <a:br>
              <a:rPr lang="ru-RU" dirty="0" smtClean="0"/>
            </a:br>
            <a:r>
              <a:rPr lang="ru-RU" dirty="0" smtClean="0"/>
              <a:t>В укропе, свежих овощах;</a:t>
            </a:r>
            <a:br>
              <a:rPr lang="ru-RU" dirty="0" smtClean="0"/>
            </a:br>
            <a:r>
              <a:rPr lang="ru-RU" dirty="0" smtClean="0"/>
              <a:t>Он снова в действие запустит</a:t>
            </a:r>
            <a:br>
              <a:rPr lang="ru-RU" dirty="0" smtClean="0"/>
            </a:br>
            <a:r>
              <a:rPr lang="ru-RU" dirty="0" smtClean="0"/>
              <a:t>Уставших клеток бодрый ряд.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Витамин А</a:t>
            </a:r>
          </a:p>
          <a:p>
            <a:r>
              <a:rPr lang="ru-RU" dirty="0" smtClean="0"/>
              <a:t>Помни истину простую -</a:t>
            </a:r>
            <a:br>
              <a:rPr lang="ru-RU" dirty="0" smtClean="0"/>
            </a:br>
            <a:r>
              <a:rPr lang="ru-RU" dirty="0" smtClean="0"/>
              <a:t>Лучше видит только тот.</a:t>
            </a:r>
            <a:br>
              <a:rPr lang="ru-RU" dirty="0" smtClean="0"/>
            </a:br>
            <a:r>
              <a:rPr lang="ru-RU" dirty="0" smtClean="0"/>
              <a:t>Кто жует морковь сырую</a:t>
            </a:r>
            <a:br>
              <a:rPr lang="ru-RU" dirty="0" smtClean="0"/>
            </a:br>
            <a:r>
              <a:rPr lang="ru-RU" dirty="0" smtClean="0"/>
              <a:t>Или пьёт морковный сок.</a:t>
            </a:r>
          </a:p>
          <a:p>
            <a:r>
              <a:rPr lang="ru-RU" dirty="0" smtClean="0"/>
              <a:t>Витамин В</a:t>
            </a:r>
          </a:p>
          <a:p>
            <a:r>
              <a:rPr lang="ru-RU" dirty="0" smtClean="0"/>
              <a:t>Очень важно спозаранку</a:t>
            </a:r>
            <a:br>
              <a:rPr lang="ru-RU" dirty="0" smtClean="0"/>
            </a:br>
            <a:r>
              <a:rPr lang="ru-RU" dirty="0" smtClean="0"/>
              <a:t>Есть за завтраком овсянку.</a:t>
            </a:r>
            <a:br>
              <a:rPr lang="ru-RU" dirty="0" smtClean="0"/>
            </a:br>
            <a:r>
              <a:rPr lang="ru-RU" dirty="0" smtClean="0"/>
              <a:t>Черный хлеб полезен нам-</a:t>
            </a:r>
            <a:br>
              <a:rPr lang="ru-RU" dirty="0" smtClean="0"/>
            </a:br>
            <a:r>
              <a:rPr lang="ru-RU" dirty="0" smtClean="0"/>
              <a:t>И не только по утрам.</a:t>
            </a:r>
          </a:p>
          <a:p>
            <a:r>
              <a:rPr lang="ru-RU" dirty="0" smtClean="0"/>
              <a:t>Витамин С</a:t>
            </a:r>
          </a:p>
          <a:p>
            <a:r>
              <a:rPr lang="ru-RU" dirty="0" smtClean="0"/>
              <a:t>От простуды и ангины</a:t>
            </a:r>
            <a:br>
              <a:rPr lang="ru-RU" dirty="0" smtClean="0"/>
            </a:br>
            <a:r>
              <a:rPr lang="ru-RU" dirty="0" smtClean="0"/>
              <a:t>Помогают апельсины.</a:t>
            </a:r>
            <a:br>
              <a:rPr lang="ru-RU" dirty="0" smtClean="0"/>
            </a:br>
            <a:r>
              <a:rPr lang="ru-RU" dirty="0" smtClean="0"/>
              <a:t>Ну, а лучше есть лимон,</a:t>
            </a:r>
            <a:br>
              <a:rPr lang="ru-RU" dirty="0" smtClean="0"/>
            </a:br>
            <a:r>
              <a:rPr lang="ru-RU" dirty="0" smtClean="0"/>
              <a:t>Хоть и очень кислый 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Подвижная игра с мячом во время прогулки «Съедобное -  несъедобное»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Цель- познакомить детей с правилами игры. Закреплять знания о полезных продуктах, и том что можно употреблять в пищу. </a:t>
            </a:r>
          </a:p>
          <a:p>
            <a:r>
              <a:rPr lang="ru-RU" dirty="0" smtClean="0"/>
              <a:t>Вызвать положительные эмоции.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10. Игра с детьми. Из какого овоща , фрукта получается какой сок?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Цель-  обогащение словарного запаса детей. Учить правильно называть  соки из определенного фрукта или овоща.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Наглядно показать как можно получить сок из овоща(морковка)</a:t>
            </a:r>
          </a:p>
          <a:p>
            <a:endParaRPr lang="ru-RU" dirty="0"/>
          </a:p>
        </p:txBody>
      </p:sp>
      <p:pic>
        <p:nvPicPr>
          <p:cNvPr id="7170" name="Picture 2" descr="http://im6-tub-ru.yandex.net/i?id=505399662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643314"/>
            <a:ext cx="6143668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0210_115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29985" y="1472869"/>
            <a:ext cx="6231935" cy="3714777"/>
          </a:xfrm>
        </p:spPr>
      </p:pic>
      <p:pic>
        <p:nvPicPr>
          <p:cNvPr id="5" name="Рисунок 4" descr="20160210_115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71934" y="1500174"/>
            <a:ext cx="6215106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0210_115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07058" y="1692820"/>
            <a:ext cx="5743142" cy="3214710"/>
          </a:xfrm>
        </p:spPr>
      </p:pic>
      <p:pic>
        <p:nvPicPr>
          <p:cNvPr id="5" name="Рисунок 4" descr="20160210_115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07537" y="1321563"/>
            <a:ext cx="628651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11. Экспериментирование         « Узнай по запаху - вкусу»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 – учить детей узнавать овощи и фрукты по запаху, вкусу.</a:t>
            </a:r>
            <a:endParaRPr lang="ru-RU" dirty="0"/>
          </a:p>
        </p:txBody>
      </p:sp>
      <p:pic>
        <p:nvPicPr>
          <p:cNvPr id="5" name="Содержимое 4" descr="http://hnb.com.ua/artimages/apelsin%20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642918"/>
            <a:ext cx="2428892" cy="193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4011/enik2217.16/0_24634_d27d9b89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762" y="928670"/>
            <a:ext cx="2281238" cy="2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33/5901566.321/0_88032_dfef851e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86058"/>
            <a:ext cx="3071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153318774-21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572008"/>
            <a:ext cx="313944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12. Закрепляем культурно-гигиенические навыки в ходе режимных моментов.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закрепить знания детей о пользе мытья рук перед едой, для чего человеку вода.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Продолжаем учиться правильному поведению за столом ( красивая осанка, тщательное пережевывание пищи, не крошить хлеб, вытирать рот салфеткой и т.д.)</a:t>
            </a:r>
          </a:p>
          <a:p>
            <a:endParaRPr lang="ru-RU" dirty="0"/>
          </a:p>
        </p:txBody>
      </p:sp>
      <p:pic>
        <p:nvPicPr>
          <p:cNvPr id="7" name="Содержимое 6" descr="20160210_122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22504" y="1179111"/>
            <a:ext cx="3928278" cy="2857519"/>
          </a:xfrm>
        </p:spPr>
      </p:pic>
      <p:pic>
        <p:nvPicPr>
          <p:cNvPr id="8" name="Рисунок 7" descr="20160210_122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00100" y="3000372"/>
            <a:ext cx="285752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закрепление культурно-гигиенических навыков.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Чтение произведения К. Чуковского «</a:t>
            </a:r>
            <a:r>
              <a:rPr lang="ru-RU" dirty="0" err="1" smtClean="0"/>
              <a:t>Мойдодыр</a:t>
            </a:r>
            <a:r>
              <a:rPr lang="ru-RU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Сюжетная игра « К нам в гости пришла киска». Показ детям как правильно надо держать столовые приборы.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Рассматривание моделей умывание, закрепляем с детьми последовательность.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Чтение </a:t>
            </a:r>
            <a:r>
              <a:rPr lang="ru-RU" dirty="0" err="1" smtClean="0"/>
              <a:t>потешек</a:t>
            </a:r>
            <a:r>
              <a:rPr lang="ru-RU" dirty="0" smtClean="0"/>
              <a:t> о правильном питании, о воде, умывании. </a:t>
            </a:r>
          </a:p>
          <a:p>
            <a:pPr marL="342900" indent="-342900">
              <a:buAutoNum type="arabicPeriod"/>
            </a:pPr>
            <a:r>
              <a:rPr lang="ru-RU" dirty="0" smtClean="0"/>
              <a:t> Дидактические  игры , направленные на закрепление культурно-гигиенических навыков. </a:t>
            </a:r>
            <a:r>
              <a:rPr lang="ru-RU" dirty="0" err="1" smtClean="0"/>
              <a:t>Н-р</a:t>
            </a:r>
            <a:r>
              <a:rPr lang="ru-RU" dirty="0" smtClean="0"/>
              <a:t>, какие предметы нужны для  умывания, предметы личной гигиены и т.д.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Беседы с детьми о воде, для чего она нужна.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Беседы с детьми о правильном поведении за столом (этикет).</a:t>
            </a:r>
            <a:endParaRPr lang="ru-RU" dirty="0"/>
          </a:p>
        </p:txBody>
      </p:sp>
      <p:pic>
        <p:nvPicPr>
          <p:cNvPr id="5" name="Содержимое 4" descr="http://www.wwww4.com/w3724/592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00042"/>
            <a:ext cx="257176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cefacemimi.ro/wp-content/uploads/2012/07/sap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1785950" cy="1186381"/>
          </a:xfrm>
          <a:prstGeom prst="rect">
            <a:avLst/>
          </a:prstGeom>
          <a:noFill/>
        </p:spPr>
      </p:pic>
      <p:pic>
        <p:nvPicPr>
          <p:cNvPr id="5124" name="Picture 4" descr="http://www.divahair.ro/images/speciale/articole/Oana/2010.11.01/plastic.jpg"/>
          <p:cNvPicPr>
            <a:picLocks noChangeAspect="1" noChangeArrowheads="1"/>
          </p:cNvPicPr>
          <p:nvPr/>
        </p:nvPicPr>
        <p:blipFill>
          <a:blip r:embed="rId4" cstate="print"/>
          <a:srcRect l="8698" t="12754"/>
          <a:stretch>
            <a:fillRect/>
          </a:stretch>
        </p:blipFill>
        <p:spPr bwMode="auto">
          <a:xfrm>
            <a:off x="7643834" y="2000240"/>
            <a:ext cx="1500166" cy="977402"/>
          </a:xfrm>
          <a:prstGeom prst="rect">
            <a:avLst/>
          </a:prstGeom>
          <a:noFill/>
        </p:spPr>
      </p:pic>
      <p:pic>
        <p:nvPicPr>
          <p:cNvPr id="5126" name="Picture 6" descr="http://www.neotek.com.tr/web/assets/upload/mefrusaturun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14290"/>
            <a:ext cx="1571636" cy="914994"/>
          </a:xfrm>
          <a:prstGeom prst="rect">
            <a:avLst/>
          </a:prstGeom>
          <a:noFill/>
        </p:spPr>
      </p:pic>
      <p:pic>
        <p:nvPicPr>
          <p:cNvPr id="5128" name="Picture 8" descr="http://shop.mamaplusme.ru/files/upload/116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488" y="2857496"/>
            <a:ext cx="1714512" cy="1148723"/>
          </a:xfrm>
          <a:prstGeom prst="rect">
            <a:avLst/>
          </a:prstGeom>
          <a:noFill/>
        </p:spPr>
      </p:pic>
      <p:pic>
        <p:nvPicPr>
          <p:cNvPr id="5130" name="Picture 10" descr="http://www.mywarez.ru/uploads/posts/2008-02/1204151071_12.jpg"/>
          <p:cNvPicPr>
            <a:picLocks noChangeAspect="1" noChangeArrowheads="1"/>
          </p:cNvPicPr>
          <p:nvPr/>
        </p:nvPicPr>
        <p:blipFill>
          <a:blip r:embed="rId7" cstate="print"/>
          <a:srcRect l="47165" r="9600"/>
          <a:stretch>
            <a:fillRect/>
          </a:stretch>
        </p:blipFill>
        <p:spPr bwMode="auto">
          <a:xfrm>
            <a:off x="6786578" y="2071678"/>
            <a:ext cx="714380" cy="1710163"/>
          </a:xfrm>
          <a:prstGeom prst="rect">
            <a:avLst/>
          </a:prstGeom>
          <a:noFill/>
        </p:spPr>
      </p:pic>
      <p:pic>
        <p:nvPicPr>
          <p:cNvPr id="5132" name="Picture 12" descr="http://detsad-kitty.ru/uploads/posts/2011-03/1300286452_prevy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143380"/>
            <a:ext cx="5072098" cy="251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13. Создание плаката « Витамины вокруг нас».</a:t>
            </a:r>
            <a:br>
              <a:rPr lang="ru-RU" sz="3200" dirty="0" smtClean="0"/>
            </a:br>
            <a:r>
              <a:rPr lang="ru-RU" sz="3200" dirty="0" smtClean="0"/>
              <a:t>Цель-  закрепление пройденного материала.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3138510" cy="39830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:\DCIM\101_FUJI\DSCF1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143932" cy="528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6-02-10-16-56-4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290"/>
            <a:ext cx="8229600" cy="6357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160210_1152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015640" y="1729963"/>
            <a:ext cx="6072232" cy="31837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ролях: </a:t>
            </a:r>
          </a:p>
          <a:p>
            <a:r>
              <a:rPr lang="ru-RU" dirty="0" smtClean="0"/>
              <a:t>Доктор –</a:t>
            </a:r>
            <a:r>
              <a:rPr lang="ru-RU" dirty="0" err="1" smtClean="0"/>
              <a:t>Хрипункова</a:t>
            </a:r>
            <a:r>
              <a:rPr lang="ru-RU" dirty="0" smtClean="0"/>
              <a:t> Ирина Сергеевна</a:t>
            </a:r>
          </a:p>
          <a:p>
            <a:r>
              <a:rPr lang="ru-RU" dirty="0" smtClean="0"/>
              <a:t>Заяц – Антипина Наталья Викторовна.</a:t>
            </a:r>
          </a:p>
          <a:p>
            <a:r>
              <a:rPr lang="ru-RU" dirty="0" smtClean="0"/>
              <a:t>Дата проведения 10.2.16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Проблема:</a:t>
            </a:r>
          </a:p>
          <a:p>
            <a:pPr lvl="0"/>
            <a:r>
              <a:rPr lang="ru-RU" dirty="0" smtClean="0"/>
              <a:t>Недостаточность витаминов в организме  детей в зимний период.</a:t>
            </a:r>
          </a:p>
          <a:p>
            <a:pPr lvl="0"/>
            <a:r>
              <a:rPr lang="ru-RU" dirty="0" smtClean="0"/>
              <a:t>Дети не в полной мере овладели  культурно-гигиеническими навыками.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Цель проекта:  </a:t>
            </a:r>
          </a:p>
          <a:p>
            <a:pPr lvl="0"/>
            <a:r>
              <a:rPr lang="ru-RU" dirty="0" smtClean="0"/>
              <a:t>Формирование первичных ценностных представлений  о здоровье и здоровом образе жизни и питании.</a:t>
            </a:r>
          </a:p>
          <a:p>
            <a:pPr lvl="0"/>
            <a:r>
              <a:rPr lang="ru-RU" dirty="0" smtClean="0"/>
              <a:t>Дать первоначальные представления о витаминах А, В, С и Е., об их пользе для организма человека и об их содержании в овощах и фруктах.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Задачи проекта: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 smtClean="0"/>
              <a:t>Расширять знания об овощах и фруктах,</a:t>
            </a:r>
          </a:p>
          <a:p>
            <a:pPr lvl="0"/>
            <a:r>
              <a:rPr lang="ru-RU" dirty="0" smtClean="0"/>
              <a:t>Развивать желание заботиться о своем здоровье</a:t>
            </a:r>
          </a:p>
          <a:p>
            <a:pPr lvl="0"/>
            <a:r>
              <a:rPr lang="ru-RU" dirty="0" smtClean="0"/>
              <a:t>Дать детям первоначальные представления о витаминах,  содержащихся в овощах и фруктах, о пользе их употребления в пищу</a:t>
            </a:r>
          </a:p>
          <a:p>
            <a:pPr lvl="0"/>
            <a:r>
              <a:rPr lang="ru-RU" dirty="0" smtClean="0"/>
              <a:t>Формирование привычки здорового питания, употребление в пищу полезных для организма овощей.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Беседа с детьми об овощах и фруктах.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Цель  - вспомнить  названия овощей и фруктов, их цвета, где и как они растут.</a:t>
            </a:r>
          </a:p>
          <a:p>
            <a:r>
              <a:rPr lang="ru-RU" sz="1600" dirty="0" smtClean="0"/>
              <a:t>Использовать наглядный материал в виде иллюстраций овощей и фруктов.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928934"/>
            <a:ext cx="271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2. Беседа с детьми о витаминах, содержащихся в овощах и фруктах.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429132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Цель-  дать детям первоначальные знания о витаминах А, В, С  и Е, о том в каких овощах и фруктах они содержаться и их пользе для организма человека.</a:t>
            </a:r>
          </a:p>
        </p:txBody>
      </p:sp>
      <p:pic>
        <p:nvPicPr>
          <p:cNvPr id="8" name="Содержимое 7" descr="P1050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</a:rPr>
              <a:t>3. Чтение произведения К. Чуковского «Айболит».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Цель – учить детей внимательно слушать произведение, сопереживать героям сказки, отвечать на вопросы полным предложением, развитие связной речи детей.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099" name="Picture 3" descr="H:\DCIM\101_FUJI\DSCF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86058"/>
            <a:ext cx="2857502" cy="381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4.Художественное творчество (Конструирование)</a:t>
            </a:r>
            <a:br>
              <a:rPr lang="ru-RU" dirty="0" smtClean="0"/>
            </a:br>
            <a:r>
              <a:rPr lang="ru-RU" dirty="0" smtClean="0"/>
              <a:t> «Строим дом для Айболита»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r>
              <a:rPr lang="ru-RU" dirty="0" smtClean="0"/>
              <a:t>Цель – учить детей находить способы решения проблемы (Айболит принимает всех и лечит на улице).</a:t>
            </a:r>
          </a:p>
          <a:p>
            <a:r>
              <a:rPr lang="ru-RU" dirty="0" smtClean="0"/>
              <a:t>Учить строить дом (больницу) по схеме, образцу воспитателя.</a:t>
            </a:r>
          </a:p>
          <a:p>
            <a:r>
              <a:rPr lang="ru-RU" dirty="0" smtClean="0"/>
              <a:t>Закрепляем знания о том, что в больнице все должно быть чисто, не должно быть ни каких микробов.</a:t>
            </a:r>
          </a:p>
          <a:p>
            <a:r>
              <a:rPr lang="ru-RU" dirty="0" smtClean="0"/>
              <a:t>Оборудование: деревянный конструктор, изображения простых одноэтажных домов, больниц, игрушка Айболита, схема постройки дома (больницы).</a:t>
            </a:r>
            <a:endParaRPr lang="ru-RU" dirty="0"/>
          </a:p>
        </p:txBody>
      </p:sp>
      <p:pic>
        <p:nvPicPr>
          <p:cNvPr id="3074" name="Picture 2" descr="G:\Images\Фото-004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Художественное творчество</a:t>
            </a:r>
            <a:br>
              <a:rPr lang="ru-RU" dirty="0" smtClean="0"/>
            </a:br>
            <a:r>
              <a:rPr lang="ru-RU" dirty="0" smtClean="0"/>
              <a:t>(Лепка) «Вкусные и полезные фрукты».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 – продолжать учить детей лепить круглые части из пластилина, делить пластилин на две равные  части, </a:t>
            </a:r>
            <a:r>
              <a:rPr lang="ru-RU" dirty="0" err="1" smtClean="0"/>
              <a:t>сплущивать</a:t>
            </a:r>
            <a:r>
              <a:rPr lang="ru-RU" dirty="0" smtClean="0"/>
              <a:t> предметы, соединять их между собой. Закреплять названия овощей, их форму и цвет.</a:t>
            </a:r>
          </a:p>
          <a:p>
            <a:r>
              <a:rPr lang="ru-RU" dirty="0" smtClean="0"/>
              <a:t>Закреплять знания о пользе овощей. </a:t>
            </a:r>
          </a:p>
          <a:p>
            <a:r>
              <a:rPr lang="ru-RU" dirty="0" smtClean="0"/>
              <a:t>Использовать при этом иллюстрации овощей.</a:t>
            </a:r>
          </a:p>
          <a:p>
            <a:endParaRPr lang="ru-RU" dirty="0"/>
          </a:p>
        </p:txBody>
      </p:sp>
      <p:pic>
        <p:nvPicPr>
          <p:cNvPr id="6" name="Содержимое 5" descr="P105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42852"/>
            <a:ext cx="5111750" cy="2432052"/>
          </a:xfrm>
        </p:spPr>
      </p:pic>
      <p:pic>
        <p:nvPicPr>
          <p:cNvPr id="7" name="Рисунок 6" descr="P1050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071810"/>
            <a:ext cx="3214710" cy="3571900"/>
          </a:xfrm>
          <a:prstGeom prst="rect">
            <a:avLst/>
          </a:prstGeom>
        </p:spPr>
      </p:pic>
      <p:pic>
        <p:nvPicPr>
          <p:cNvPr id="8" name="Рисунок 7" descr="P1050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86190"/>
            <a:ext cx="4786314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 Разучивания стихотворения о витаминах.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Витамины</a:t>
            </a:r>
            <a:r>
              <a:rPr lang="ru-RU" dirty="0" smtClean="0"/>
              <a:t> нам полезны,</a:t>
            </a:r>
            <a:br>
              <a:rPr lang="ru-RU" dirty="0" smtClean="0"/>
            </a:br>
            <a:r>
              <a:rPr lang="ru-RU" dirty="0" smtClean="0"/>
              <a:t>Это точно знаю.</a:t>
            </a:r>
            <a:br>
              <a:rPr lang="ru-RU" dirty="0" smtClean="0"/>
            </a:br>
            <a:r>
              <a:rPr lang="ru-RU" dirty="0" smtClean="0"/>
              <a:t>Только их не из таблеток</a:t>
            </a:r>
            <a:br>
              <a:rPr lang="ru-RU" dirty="0" smtClean="0"/>
            </a:br>
            <a:r>
              <a:rPr lang="ru-RU" dirty="0" smtClean="0"/>
              <a:t>Я употребляю.</a:t>
            </a:r>
            <a:br>
              <a:rPr lang="ru-RU" dirty="0" smtClean="0"/>
            </a:br>
            <a:r>
              <a:rPr lang="ru-RU" dirty="0" smtClean="0"/>
              <a:t>Получаю их из пищи</a:t>
            </a:r>
            <a:br>
              <a:rPr lang="ru-RU" dirty="0" smtClean="0"/>
            </a:br>
            <a:r>
              <a:rPr lang="ru-RU" dirty="0" smtClean="0"/>
              <a:t>Вкусной и полезной.</a:t>
            </a:r>
            <a:br>
              <a:rPr lang="ru-RU" dirty="0" smtClean="0"/>
            </a:br>
            <a:r>
              <a:rPr lang="ru-RU" dirty="0" smtClean="0"/>
              <a:t>Где же прячутся они?</a:t>
            </a:r>
            <a:br>
              <a:rPr lang="ru-RU" dirty="0" smtClean="0"/>
            </a:br>
            <a:r>
              <a:rPr lang="ru-RU" dirty="0" smtClean="0"/>
              <a:t>Очень интересно.</a:t>
            </a:r>
            <a:br>
              <a:rPr lang="ru-RU" dirty="0" smtClean="0"/>
            </a:br>
            <a:r>
              <a:rPr lang="ru-RU" dirty="0" smtClean="0"/>
              <a:t>Объясняет мама мне</a:t>
            </a:r>
            <a:br>
              <a:rPr lang="ru-RU" dirty="0" smtClean="0"/>
            </a:br>
            <a:r>
              <a:rPr lang="ru-RU" dirty="0" smtClean="0"/>
              <a:t>Они прячутся везде.</a:t>
            </a:r>
            <a:br>
              <a:rPr lang="ru-RU" dirty="0" smtClean="0"/>
            </a:br>
            <a:r>
              <a:rPr lang="ru-RU" dirty="0" smtClean="0"/>
              <a:t>Ты из фруктов, овощей,</a:t>
            </a:r>
            <a:br>
              <a:rPr lang="ru-RU" dirty="0" smtClean="0"/>
            </a:br>
            <a:r>
              <a:rPr lang="ru-RU" dirty="0" smtClean="0"/>
              <a:t>Получай их поскорей.</a:t>
            </a:r>
            <a:endParaRPr lang="ru-RU" dirty="0"/>
          </a:p>
        </p:txBody>
      </p:sp>
      <p:pic>
        <p:nvPicPr>
          <p:cNvPr id="9" name="Содержимое 8" descr="20160210_11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85198" y="701026"/>
            <a:ext cx="5406472" cy="5004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698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Краткосрочный проект по сохранению здоровья детей во второй младшей группе «Лесовичок».  Тема проекта : «Здоровое питание»</vt:lpstr>
      <vt:lpstr>Слайд 2</vt:lpstr>
      <vt:lpstr>Слайд 3</vt:lpstr>
      <vt:lpstr>Задачи проекта:</vt:lpstr>
      <vt:lpstr>1. Беседа с детьми об овощах и фруктах.</vt:lpstr>
      <vt:lpstr>3. Чтение произведения К. Чуковского «Айболит».</vt:lpstr>
      <vt:lpstr>   4.Художественное творчество (Конструирование)  «Строим дом для Айболита»</vt:lpstr>
      <vt:lpstr>5. Художественное творчество (Лепка) «Вкусные и полезные фрукты». </vt:lpstr>
      <vt:lpstr>6.  Разучивания стихотворения о витаминах. </vt:lpstr>
      <vt:lpstr>7. Художественное творчество  (Совместная аппликация) «Корзина витаминов»</vt:lpstr>
      <vt:lpstr>8. Вечер стихов. чтение стихов о витаминах. Цель – закрепление знаний о содержании и пользе витаминов в овощах и фруктах.</vt:lpstr>
      <vt:lpstr>9. Подвижная игра с мячом во время прогулки «Съедобное -  несъедобное»</vt:lpstr>
      <vt:lpstr>10. Игра с детьми. Из какого овоща , фрукта получается какой сок? </vt:lpstr>
      <vt:lpstr>Слайд 14</vt:lpstr>
      <vt:lpstr>Слайд 15</vt:lpstr>
      <vt:lpstr>11. Экспериментирование         « Узнай по запаху - вкусу» </vt:lpstr>
      <vt:lpstr>12. Закрепляем культурно-гигиенические навыки в ходе режимных моментов.</vt:lpstr>
      <vt:lpstr>Игры на закрепление культурно-гигиенических навыков.</vt:lpstr>
      <vt:lpstr>13. Создание плаката « Витамины вокруг нас». Цель-  закрепление пройденного материала.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:</dc:title>
  <dc:creator>Irina</dc:creator>
  <cp:lastModifiedBy>Иришка</cp:lastModifiedBy>
  <cp:revision>47</cp:revision>
  <dcterms:created xsi:type="dcterms:W3CDTF">2013-03-31T09:33:01Z</dcterms:created>
  <dcterms:modified xsi:type="dcterms:W3CDTF">2016-02-19T15:53:59Z</dcterms:modified>
</cp:coreProperties>
</file>