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79" r:id="rId4"/>
    <p:sldId id="260" r:id="rId5"/>
    <p:sldId id="261" r:id="rId6"/>
    <p:sldId id="262" r:id="rId7"/>
    <p:sldId id="28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>
        <p:scale>
          <a:sx n="52" d="100"/>
          <a:sy n="52" d="100"/>
        </p:scale>
        <p:origin x="-1638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500AC-2D9B-4698-BA92-50EDC3D6231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4929222"/>
          </a:xfrm>
        </p:spPr>
        <p:txBody>
          <a:bodyPr>
            <a:noAutofit/>
          </a:bodyPr>
          <a:lstStyle/>
          <a:p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ru-RU" sz="6000" i="1" dirty="0" smtClean="0"/>
              <a:t>Викторина по окружающему миру.</a:t>
            </a:r>
            <a:br>
              <a:rPr lang="ru-RU" sz="6000" i="1" dirty="0" smtClean="0"/>
            </a:br>
            <a:r>
              <a:rPr lang="ru-RU" sz="6000" i="1" dirty="0" smtClean="0"/>
              <a:t>«Зеленый мир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pic>
        <p:nvPicPr>
          <p:cNvPr id="6" name="Picture 2" descr="C:\Users\школа\Pictures\getImageCABED8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071702" cy="1714512"/>
          </a:xfrm>
          <a:prstGeom prst="rect">
            <a:avLst/>
          </a:prstGeom>
          <a:noFill/>
        </p:spPr>
      </p:pic>
      <p:pic>
        <p:nvPicPr>
          <p:cNvPr id="8" name="Picture 2" descr="C:\Users\школа\Pictures\getImageCANKQ3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429264"/>
            <a:ext cx="2389182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696" y="6208446"/>
            <a:ext cx="5648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Левина Елена Анатольевна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53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                        Сколько дней в году?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 365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366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 364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367</a:t>
            </a:r>
            <a:endParaRPr lang="ru-RU" sz="2800" i="1" dirty="0"/>
          </a:p>
        </p:txBody>
      </p:sp>
      <p:pic>
        <p:nvPicPr>
          <p:cNvPr id="1026" name="Picture 2" descr="C:\Users\школа\Pictures\getImageCA54MQZ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5857916" cy="45481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В какое время года бывает листопад?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Весной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Летом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Осенью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Зимой</a:t>
            </a:r>
            <a:endParaRPr lang="ru-RU" sz="2800" i="1" dirty="0"/>
          </a:p>
        </p:txBody>
      </p:sp>
      <p:pic>
        <p:nvPicPr>
          <p:cNvPr id="1026" name="Picture 2" descr="C:\Users\школа\Pictures\getImageCA4L6XW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550072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46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      Что такое айсберг?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Глыба льда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Глыба снега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Каменная глыба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Песчаная глыба</a:t>
            </a:r>
            <a:endParaRPr lang="ru-RU" sz="2800" i="1" dirty="0"/>
          </a:p>
        </p:txBody>
      </p:sp>
      <p:pic>
        <p:nvPicPr>
          <p:cNvPr id="1026" name="Picture 2" descr="C:\Users\школа\Pictures\getImageCAV36U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5214974" cy="42640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                 Ч</a:t>
            </a:r>
            <a:r>
              <a:rPr lang="ru-RU" sz="2800" i="1" dirty="0" smtClean="0"/>
              <a:t>то такое град?</a:t>
            </a:r>
          </a:p>
          <a:p>
            <a:pPr>
              <a:buNone/>
            </a:pPr>
            <a:r>
              <a:rPr lang="ru-RU" sz="2800" i="1" dirty="0" smtClean="0"/>
              <a:t>                                        Замерзшие капельки дождя</a:t>
            </a:r>
          </a:p>
          <a:p>
            <a:pPr>
              <a:buNone/>
            </a:pPr>
            <a:r>
              <a:rPr lang="ru-RU" sz="2800" i="1" dirty="0" smtClean="0"/>
              <a:t>                                         Замерзшие капельки снега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Замерзшие капельки тумана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Замерзшие капельки земли</a:t>
            </a:r>
            <a:endParaRPr lang="ru-RU" sz="2800" i="1" dirty="0"/>
          </a:p>
        </p:txBody>
      </p:sp>
      <p:pic>
        <p:nvPicPr>
          <p:cNvPr id="4" name="Picture 2" descr="C:\Users\школа\Pictures\getImageCABPBT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628654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4606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</a:t>
            </a:r>
            <a:r>
              <a:rPr lang="ru-RU" sz="2800" i="1" dirty="0" smtClean="0"/>
              <a:t>Как зимует бурый медведь?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Спит в берлоге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Спит в снегу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Спит в дупле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Бродит по лесу</a:t>
            </a:r>
            <a:endParaRPr lang="ru-RU" sz="2800" i="1" dirty="0"/>
          </a:p>
        </p:txBody>
      </p:sp>
      <p:pic>
        <p:nvPicPr>
          <p:cNvPr id="1026" name="Picture 2" descr="C:\Users\школа\Pictures\getImageCA384H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572032" cy="4000528"/>
          </a:xfrm>
          <a:prstGeom prst="rect">
            <a:avLst/>
          </a:prstGeom>
          <a:noFill/>
        </p:spPr>
      </p:pic>
      <p:pic>
        <p:nvPicPr>
          <p:cNvPr id="4" name="Picture 2" descr="C:\Users\школа\Pictures\getImageCA6942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385765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i="1" dirty="0" smtClean="0"/>
              <a:t>Чем питаются бабочки?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Медом</a:t>
            </a:r>
          </a:p>
          <a:p>
            <a:pPr>
              <a:buNone/>
            </a:pPr>
            <a:r>
              <a:rPr lang="ru-RU" sz="2800" i="1" dirty="0" smtClean="0"/>
              <a:t>                                       Маслом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Цветочным нектаром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Хлебом</a:t>
            </a:r>
            <a:endParaRPr lang="ru-RU" sz="2800" i="1" dirty="0"/>
          </a:p>
        </p:txBody>
      </p:sp>
      <p:pic>
        <p:nvPicPr>
          <p:cNvPr id="1026" name="Picture 2" descr="C:\Users\школа\Pictures\getImageCAYMNQ1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3500462" cy="3262314"/>
          </a:xfrm>
          <a:prstGeom prst="rect">
            <a:avLst/>
          </a:prstGeom>
          <a:noFill/>
        </p:spPr>
      </p:pic>
      <p:pic>
        <p:nvPicPr>
          <p:cNvPr id="4" name="Picture 2" descr="C:\Users\школа\Pictures\getImageCAH9TO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3571900" cy="2857520"/>
          </a:xfrm>
          <a:prstGeom prst="rect">
            <a:avLst/>
          </a:prstGeom>
          <a:noFill/>
        </p:spPr>
      </p:pic>
      <p:pic>
        <p:nvPicPr>
          <p:cNvPr id="5" name="Picture 2" descr="C:\Users\школа\Pictures\getImageCAJSFW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14818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2800" i="1" dirty="0" smtClean="0"/>
              <a:t>Что случится с пчелой, после того как она ужалит?</a:t>
            </a:r>
          </a:p>
          <a:p>
            <a:pPr>
              <a:buNone/>
            </a:pPr>
            <a:r>
              <a:rPr lang="ru-RU" sz="2800" i="1" dirty="0" smtClean="0"/>
              <a:t>    Полетит дальше</a:t>
            </a:r>
          </a:p>
          <a:p>
            <a:pPr>
              <a:buNone/>
            </a:pPr>
            <a:r>
              <a:rPr lang="ru-RU" sz="2800" i="1" dirty="0" smtClean="0"/>
              <a:t>    Погибнет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Приляжет отдохнуть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Поползет в улей</a:t>
            </a:r>
            <a:endParaRPr lang="ru-RU" sz="2800" i="1" dirty="0"/>
          </a:p>
        </p:txBody>
      </p:sp>
      <p:pic>
        <p:nvPicPr>
          <p:cNvPr id="1028" name="Picture 4" descr="C:\Users\школа\Pictures\getImageCASZLZ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714776" cy="3000396"/>
          </a:xfrm>
          <a:prstGeom prst="rect">
            <a:avLst/>
          </a:prstGeom>
          <a:noFill/>
        </p:spPr>
      </p:pic>
      <p:pic>
        <p:nvPicPr>
          <p:cNvPr id="1026" name="Picture 2" descr="C:\Users\школа\Pictures\getImageCAGA4OD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5765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i="1" dirty="0" smtClean="0"/>
              <a:t>Как дятел достает насекомых из ствола дерева?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лап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клюва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языка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крыльев</a:t>
            </a:r>
            <a:endParaRPr lang="ru-RU" sz="2800" i="1" dirty="0"/>
          </a:p>
        </p:txBody>
      </p:sp>
      <p:pic>
        <p:nvPicPr>
          <p:cNvPr id="1026" name="Picture 2" descr="C:\Users\школа\Pictures\getImageCA1YOH1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443914" cy="50320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Назовите последний месяц зимы?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декабрь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февраль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ноябрь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январь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школа\Pictures\getImageCAQU5E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4929222" cy="4429156"/>
          </a:xfrm>
          <a:prstGeom prst="rect">
            <a:avLst/>
          </a:prstGeom>
          <a:noFill/>
        </p:spPr>
      </p:pic>
      <p:pic>
        <p:nvPicPr>
          <p:cNvPr id="4" name="Picture 2" descr="C:\Users\школа\Desktop\фото -осень зима\IMG_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Сколько цветов у радуги?</a:t>
            </a:r>
          </a:p>
          <a:p>
            <a:pPr>
              <a:buNone/>
            </a:pPr>
            <a:r>
              <a:rPr lang="ru-RU" dirty="0" smtClean="0"/>
              <a:t>    6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7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8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9</a:t>
            </a:r>
            <a:endParaRPr lang="ru-RU" dirty="0"/>
          </a:p>
        </p:txBody>
      </p:sp>
      <p:pic>
        <p:nvPicPr>
          <p:cNvPr id="1026" name="Picture 2" descr="C:\Users\школа\Pictures\getImageCA7YA1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2071678"/>
            <a:ext cx="5667375" cy="36433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Цели и задачи: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Уточнить и расширить знания детей о явлениях природы, о животных, о птицах и насекомых.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Развивать умение выделять и обобщать.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Развивать речь, логическое мышление, познавательный интерес.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Воспитывать бережное отношение к природе. 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Picture 2" descr="C:\Users\школа\Pictures\getImageCA4D2S7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3571900" cy="2286016"/>
          </a:xfrm>
          <a:prstGeom prst="rect">
            <a:avLst/>
          </a:prstGeom>
          <a:noFill/>
        </p:spPr>
      </p:pic>
      <p:pic>
        <p:nvPicPr>
          <p:cNvPr id="5" name="Picture 2" descr="C:\Users\школа\Pictures\getImageCACBJ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143248"/>
            <a:ext cx="2500330" cy="2193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</a:t>
            </a:r>
            <a:r>
              <a:rPr lang="ru-RU" sz="2800" i="1" dirty="0" smtClean="0"/>
              <a:t>Как зимуют ящерицы?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Спят в норках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Спят в дуплах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Спят в воде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Спят в снегу</a:t>
            </a:r>
            <a:endParaRPr lang="ru-RU" sz="2800" i="1" dirty="0"/>
          </a:p>
        </p:txBody>
      </p:sp>
      <p:pic>
        <p:nvPicPr>
          <p:cNvPr id="1026" name="Picture 2" descr="C:\Users\школа\Pictures\getImageCA3F0W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714908" cy="4476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i="1" dirty="0" smtClean="0"/>
              <a:t>Какая из птиц откладывает самые большие яйца?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Страус </a:t>
            </a:r>
          </a:p>
          <a:p>
            <a:pPr>
              <a:buNone/>
            </a:pPr>
            <a:r>
              <a:rPr lang="ru-RU" sz="2800" i="1" dirty="0" smtClean="0"/>
              <a:t>     Орел</a:t>
            </a:r>
          </a:p>
          <a:p>
            <a:pPr>
              <a:buNone/>
            </a:pPr>
            <a:r>
              <a:rPr lang="ru-RU" sz="2800" i="1" dirty="0" smtClean="0"/>
              <a:t>     Гриф</a:t>
            </a:r>
          </a:p>
          <a:p>
            <a:pPr>
              <a:buNone/>
            </a:pPr>
            <a:r>
              <a:rPr lang="ru-RU" sz="2800" i="1" dirty="0" smtClean="0"/>
              <a:t>     Индюк</a:t>
            </a:r>
            <a:endParaRPr lang="ru-RU" sz="2800" i="1" dirty="0"/>
          </a:p>
        </p:txBody>
      </p:sp>
      <p:pic>
        <p:nvPicPr>
          <p:cNvPr id="1026" name="Picture 2" descr="C:\Users\школа\Pictures\getImageCAQTZP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5715040" cy="4905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i="1" dirty="0" smtClean="0"/>
              <a:t>Как называется животное, очень похожее на собаку?</a:t>
            </a:r>
          </a:p>
          <a:p>
            <a:pPr>
              <a:buNone/>
            </a:pPr>
            <a:r>
              <a:rPr lang="ru-RU" sz="2800" i="1" dirty="0" smtClean="0"/>
              <a:t>  Рысь         леопард             волк                 тигр</a:t>
            </a:r>
          </a:p>
          <a:p>
            <a:pPr>
              <a:buNone/>
            </a:pPr>
            <a:r>
              <a:rPr lang="ru-RU" sz="2800" i="1" dirty="0" smtClean="0"/>
              <a:t>  </a:t>
            </a:r>
          </a:p>
          <a:p>
            <a:pPr>
              <a:buNone/>
            </a:pPr>
            <a:r>
              <a:rPr lang="ru-RU" sz="2800" i="1" dirty="0" smtClean="0"/>
              <a:t>                           </a:t>
            </a:r>
          </a:p>
          <a:p>
            <a:pPr>
              <a:buNone/>
            </a:pPr>
            <a:r>
              <a:rPr lang="ru-RU" sz="2800" i="1" dirty="0" smtClean="0"/>
              <a:t>                          </a:t>
            </a:r>
            <a:endParaRPr lang="ru-RU" sz="2800" i="1" dirty="0"/>
          </a:p>
        </p:txBody>
      </p:sp>
      <p:pic>
        <p:nvPicPr>
          <p:cNvPr id="1028" name="Picture 4" descr="C:\Users\школа\Pictures\getImageCAXNH9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2786058"/>
            <a:ext cx="6215107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Какие жуки носят название того месяца, в котором появляются?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Майские</a:t>
            </a:r>
          </a:p>
          <a:p>
            <a:pPr>
              <a:buNone/>
            </a:pPr>
            <a:r>
              <a:rPr lang="ru-RU" sz="2800" i="1" dirty="0" smtClean="0"/>
              <a:t>  Июньские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Июльские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Августовские</a:t>
            </a:r>
            <a:endParaRPr lang="ru-RU" sz="2800" i="1" dirty="0"/>
          </a:p>
        </p:txBody>
      </p:sp>
      <p:pic>
        <p:nvPicPr>
          <p:cNvPr id="1027" name="Picture 3" descr="C:\Users\школа\Pictures\getImageCA9XQH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i="1" dirty="0" smtClean="0"/>
              <a:t>Как называется единственное млекопитающее животное, умеющее летать?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Воробей</a:t>
            </a:r>
          </a:p>
          <a:p>
            <a:pPr>
              <a:buNone/>
            </a:pPr>
            <a:r>
              <a:rPr lang="ru-RU" sz="2800" i="1" dirty="0" smtClean="0"/>
              <a:t>           Ласточка</a:t>
            </a:r>
          </a:p>
          <a:p>
            <a:pPr>
              <a:buNone/>
            </a:pPr>
            <a:r>
              <a:rPr lang="ru-RU" sz="2800" i="1" dirty="0" smtClean="0"/>
              <a:t>          Стриж</a:t>
            </a:r>
          </a:p>
          <a:p>
            <a:pPr>
              <a:buNone/>
            </a:pPr>
            <a:r>
              <a:rPr lang="ru-RU" sz="2800" i="1" dirty="0" smtClean="0"/>
              <a:t>          Летучая мышь</a:t>
            </a:r>
          </a:p>
          <a:p>
            <a:pPr>
              <a:buNone/>
            </a:pPr>
            <a:endParaRPr lang="ru-RU" sz="1600" i="1" dirty="0" smtClean="0"/>
          </a:p>
        </p:txBody>
      </p:sp>
      <p:pic>
        <p:nvPicPr>
          <p:cNvPr id="1027" name="Picture 3" descr="C:\Users\школа\Pictures\getImageCAC05X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643182"/>
            <a:ext cx="442915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i="1" dirty="0" smtClean="0"/>
              <a:t>   </a:t>
            </a:r>
          </a:p>
          <a:p>
            <a:pPr>
              <a:buNone/>
            </a:pPr>
            <a:r>
              <a:rPr lang="ru-RU" sz="9600" i="1" dirty="0" smtClean="0"/>
              <a:t>   </a:t>
            </a:r>
            <a:r>
              <a:rPr lang="ru-RU" sz="9600" b="1" i="1" dirty="0" smtClean="0"/>
              <a:t>Молодцы</a:t>
            </a:r>
            <a:r>
              <a:rPr lang="ru-RU" sz="9600" i="1" dirty="0" smtClean="0"/>
              <a:t>!!!</a:t>
            </a:r>
            <a:endParaRPr lang="ru-RU" sz="9600" i="1" dirty="0"/>
          </a:p>
        </p:txBody>
      </p:sp>
      <p:pic>
        <p:nvPicPr>
          <p:cNvPr id="1026" name="Picture 2" descr="C:\Users\школа\Pictures\sol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56"/>
            <a:ext cx="4929222" cy="31432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 </a:t>
            </a:r>
            <a:r>
              <a:rPr lang="ru-RU" smtClean="0"/>
              <a:t>природных явлениях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 животных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 птицах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 насекомых</a:t>
            </a:r>
            <a:endParaRPr lang="ru-RU" dirty="0"/>
          </a:p>
        </p:txBody>
      </p:sp>
      <p:pic>
        <p:nvPicPr>
          <p:cNvPr id="1026" name="Picture 2" descr="C:\Users\школа\Pictures\getImageCA947G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14356"/>
            <a:ext cx="2571768" cy="1976430"/>
          </a:xfrm>
          <a:prstGeom prst="rect">
            <a:avLst/>
          </a:prstGeom>
          <a:noFill/>
        </p:spPr>
      </p:pic>
      <p:pic>
        <p:nvPicPr>
          <p:cNvPr id="4" name="Picture 2" descr="C:\Users\школа\Pictures\getImageCAAWLRR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3116"/>
            <a:ext cx="3214710" cy="2333620"/>
          </a:xfrm>
          <a:prstGeom prst="rect">
            <a:avLst/>
          </a:prstGeom>
          <a:noFill/>
        </p:spPr>
      </p:pic>
      <p:pic>
        <p:nvPicPr>
          <p:cNvPr id="5" name="Picture 2" descr="C:\Users\школа\Pictures\getImageCAV1LT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29000"/>
            <a:ext cx="3000396" cy="2038350"/>
          </a:xfrm>
          <a:prstGeom prst="rect">
            <a:avLst/>
          </a:prstGeom>
          <a:noFill/>
        </p:spPr>
      </p:pic>
      <p:pic>
        <p:nvPicPr>
          <p:cNvPr id="6" name="Picture 2" descr="C:\Users\школа\Pictures\getImageCAAHBZ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929198"/>
            <a:ext cx="3000396" cy="1577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510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     Сколько месяцев в году?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3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6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9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12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1026" name="Picture 2" descr="C:\Users\школа\Pictures\getImageCA4GNY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4"/>
            <a:ext cx="2714644" cy="2178055"/>
          </a:xfrm>
          <a:prstGeom prst="rect">
            <a:avLst/>
          </a:prstGeom>
          <a:noFill/>
        </p:spPr>
      </p:pic>
      <p:pic>
        <p:nvPicPr>
          <p:cNvPr id="1027" name="Picture 3" descr="C:\Users\школа\Pictures\getImageCAF0CI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407196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714488"/>
            <a:ext cx="5572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/>
              <a:t>Сколько минут в одном часе? 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30</a:t>
            </a:r>
          </a:p>
          <a:p>
            <a:r>
              <a:rPr lang="ru-RU" sz="2800" i="1" dirty="0" smtClean="0"/>
              <a:t> 60</a:t>
            </a:r>
          </a:p>
          <a:p>
            <a:r>
              <a:rPr lang="ru-RU" sz="2800" i="1" dirty="0" smtClean="0"/>
              <a:t>90</a:t>
            </a:r>
          </a:p>
          <a:p>
            <a:r>
              <a:rPr lang="ru-RU" sz="2800" i="1" dirty="0" smtClean="0"/>
              <a:t> 120</a:t>
            </a:r>
          </a:p>
        </p:txBody>
      </p:sp>
      <p:pic>
        <p:nvPicPr>
          <p:cNvPr id="1026" name="Picture 2" descr="C:\Users\школа\Pictures\getImageCAY14V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485778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174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</a:t>
            </a:r>
            <a:r>
              <a:rPr lang="ru-RU" sz="2800" i="1" dirty="0" smtClean="0"/>
              <a:t>Сколько часов в сутках?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6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12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24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36    </a:t>
            </a:r>
          </a:p>
        </p:txBody>
      </p:sp>
      <p:pic>
        <p:nvPicPr>
          <p:cNvPr id="1026" name="Picture 2" descr="C:\Users\школа\Pictures\getImageCALUQ9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5214974" cy="4043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Какая часть суток сменяет ночь?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день        сумерки             утро                    рассвет </a:t>
            </a:r>
            <a:endParaRPr lang="ru-RU" dirty="0"/>
          </a:p>
        </p:txBody>
      </p:sp>
      <p:pic>
        <p:nvPicPr>
          <p:cNvPr id="1026" name="Picture 2" descr="C:\Users\школа\Pictures\getImageCASWG1G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07223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В какое время суток спят ежи?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утром         вечером       днем         ночью</a:t>
            </a:r>
            <a:endParaRPr lang="ru-RU" dirty="0"/>
          </a:p>
        </p:txBody>
      </p:sp>
      <p:pic>
        <p:nvPicPr>
          <p:cNvPr id="1026" name="Picture 2" descr="C:\Users\школа\Pictures\getImageCA9P3W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86610" cy="40671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Сколько дней в неделе?</a:t>
            </a:r>
          </a:p>
          <a:p>
            <a:pPr>
              <a:buNone/>
            </a:pPr>
            <a:r>
              <a:rPr lang="ru-RU" dirty="0" smtClean="0"/>
              <a:t>  3        5          7      9</a:t>
            </a:r>
            <a:endParaRPr lang="ru-RU" dirty="0"/>
          </a:p>
        </p:txBody>
      </p:sp>
      <p:pic>
        <p:nvPicPr>
          <p:cNvPr id="3" name="Picture 2" descr="C:\Users\школа\Pictures\getImageCAIYB23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4572032" cy="35480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410</Words>
  <Application>Microsoft Office PowerPoint</Application>
  <PresentationFormat>Экран (4:3)</PresentationFormat>
  <Paragraphs>160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 Викторина по окружающему миру. «Зеленый мир»</vt:lpstr>
      <vt:lpstr>Цели и задачи:</vt:lpstr>
      <vt:lpstr>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окружающему миру. «Зеленый мир»</dc:title>
  <dc:creator>школа</dc:creator>
  <cp:lastModifiedBy>PC05</cp:lastModifiedBy>
  <cp:revision>112</cp:revision>
  <dcterms:created xsi:type="dcterms:W3CDTF">2011-11-28T15:09:24Z</dcterms:created>
  <dcterms:modified xsi:type="dcterms:W3CDTF">2015-02-11T08:22:41Z</dcterms:modified>
</cp:coreProperties>
</file>