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0" r:id="rId4"/>
    <p:sldId id="293" r:id="rId5"/>
    <p:sldId id="291" r:id="rId6"/>
    <p:sldId id="294" r:id="rId7"/>
    <p:sldId id="296" r:id="rId8"/>
    <p:sldId id="297" r:id="rId9"/>
    <p:sldId id="298" r:id="rId10"/>
    <p:sldId id="299" r:id="rId11"/>
    <p:sldId id="300" r:id="rId12"/>
    <p:sldId id="301" r:id="rId13"/>
    <p:sldId id="292" r:id="rId14"/>
    <p:sldId id="302" r:id="rId15"/>
    <p:sldId id="303" r:id="rId16"/>
    <p:sldId id="260" r:id="rId17"/>
    <p:sldId id="261" r:id="rId18"/>
    <p:sldId id="264" r:id="rId19"/>
    <p:sldId id="265" r:id="rId20"/>
    <p:sldId id="270" r:id="rId21"/>
    <p:sldId id="287" r:id="rId22"/>
    <p:sldId id="289" r:id="rId23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34" autoAdjust="0"/>
  </p:normalViewPr>
  <p:slideViewPr>
    <p:cSldViewPr>
      <p:cViewPr>
        <p:scale>
          <a:sx n="78" d="100"/>
          <a:sy n="78" d="100"/>
        </p:scale>
        <p:origin x="-1170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F7B55-3404-4918-A2B5-FD9E22092F1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AAA91C-14DE-4498-A3D6-E9778DFEAF89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Федеральный закон </a:t>
          </a:r>
        </a:p>
        <a:p>
          <a:r>
            <a: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«Об образовании в РФ» </a:t>
          </a:r>
        </a:p>
        <a:p>
          <a:r>
            <a:rPr lang="ru-RU" sz="2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N 273-ФЗ от 29 декабря 2012 года</a:t>
          </a:r>
          <a:endParaRPr lang="ru-RU" sz="2000" b="1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BF64CDE-8412-4C7D-86C8-E7EEF68B4D62}" type="parTrans" cxnId="{6E5C8AEE-B431-4B7D-BEC3-689CA71A2C10}">
      <dgm:prSet/>
      <dgm:spPr/>
      <dgm:t>
        <a:bodyPr/>
        <a:lstStyle/>
        <a:p>
          <a:endParaRPr lang="ru-RU"/>
        </a:p>
      </dgm:t>
    </dgm:pt>
    <dgm:pt modelId="{5D6E244C-F9EC-40BA-BC92-AD6C34E130E7}" type="sibTrans" cxnId="{6E5C8AEE-B431-4B7D-BEC3-689CA71A2C10}">
      <dgm:prSet/>
      <dgm:spPr/>
      <dgm:t>
        <a:bodyPr/>
        <a:lstStyle/>
        <a:p>
          <a:endParaRPr lang="ru-RU"/>
        </a:p>
      </dgm:t>
    </dgm:pt>
    <dgm:pt modelId="{F9C0BE40-E679-4756-A49E-6C7DC98E7CF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ОБРАЗОВАНИЕ</a:t>
          </a:r>
        </a:p>
        <a:p>
          <a:r>
            <a: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+</a:t>
          </a:r>
        </a:p>
        <a:p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 ВОСПИТАНИЕ </a:t>
          </a:r>
          <a:endParaRPr lang="ru-RU" sz="16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6407B26-3696-488F-8C58-C897EC1BB02F}" type="parTrans" cxnId="{9E30872C-D902-45CE-A19B-2EC13C912968}">
      <dgm:prSet/>
      <dgm:spPr/>
      <dgm:t>
        <a:bodyPr/>
        <a:lstStyle/>
        <a:p>
          <a:endParaRPr lang="ru-RU"/>
        </a:p>
      </dgm:t>
    </dgm:pt>
    <dgm:pt modelId="{C35300DA-10FF-4C83-AFF0-2D33C3C959DD}" type="sibTrans" cxnId="{9E30872C-D902-45CE-A19B-2EC13C912968}">
      <dgm:prSet/>
      <dgm:spPr/>
      <dgm:t>
        <a:bodyPr/>
        <a:lstStyle/>
        <a:p>
          <a:endParaRPr lang="ru-RU"/>
        </a:p>
      </dgm:t>
    </dgm:pt>
    <dgm:pt modelId="{668BF0AA-A6F9-462F-B460-9EF161697899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ФГОС ДО </a:t>
          </a:r>
          <a:endParaRPr lang="ru-RU" sz="18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6FBF021-D326-4A71-AD79-C3FD7A7344FB}" type="parTrans" cxnId="{10B2C16D-6D93-4C54-8B98-0F26A6FD8B71}">
      <dgm:prSet/>
      <dgm:spPr/>
      <dgm:t>
        <a:bodyPr/>
        <a:lstStyle/>
        <a:p>
          <a:endParaRPr lang="ru-RU"/>
        </a:p>
      </dgm:t>
    </dgm:pt>
    <dgm:pt modelId="{22ACC41B-D52F-4840-81E3-54B77B7DD75E}" type="sibTrans" cxnId="{10B2C16D-6D93-4C54-8B98-0F26A6FD8B71}">
      <dgm:prSet/>
      <dgm:spPr/>
      <dgm:t>
        <a:bodyPr/>
        <a:lstStyle/>
        <a:p>
          <a:endParaRPr lang="ru-RU"/>
        </a:p>
      </dgm:t>
    </dgm:pt>
    <dgm:pt modelId="{296F015F-BEF3-4A28-A736-B83C4CC168A7}">
      <dgm:prSet phldrT="[Текст]"/>
      <dgm:spPr/>
      <dgm:t>
        <a:bodyPr/>
        <a:lstStyle/>
        <a:p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«Стратегия развития воспитания в Российской Федерации на период до 2025 года» </a:t>
          </a:r>
          <a:endParaRPr lang="ru-RU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371744-953E-4326-80B6-A25B7785B7F2}" type="parTrans" cxnId="{5058A875-A650-462A-BF48-7870800C0C1D}">
      <dgm:prSet/>
      <dgm:spPr/>
      <dgm:t>
        <a:bodyPr/>
        <a:lstStyle/>
        <a:p>
          <a:endParaRPr lang="ru-RU"/>
        </a:p>
      </dgm:t>
    </dgm:pt>
    <dgm:pt modelId="{9171DC90-99CB-468A-A732-66FE96F028A0}" type="sibTrans" cxnId="{5058A875-A650-462A-BF48-7870800C0C1D}">
      <dgm:prSet/>
      <dgm:spPr/>
      <dgm:t>
        <a:bodyPr/>
        <a:lstStyle/>
        <a:p>
          <a:endParaRPr lang="ru-RU"/>
        </a:p>
      </dgm:t>
    </dgm:pt>
    <dgm:pt modelId="{1D1AF690-D2BC-4DAF-9626-C083DC9E13AD}" type="pres">
      <dgm:prSet presAssocID="{3D7F7B55-3404-4918-A2B5-FD9E22092F1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BB93AF2-9BD9-4023-A369-4B6D2C699474}" type="pres">
      <dgm:prSet presAssocID="{86AAA91C-14DE-4498-A3D6-E9778DFEAF89}" presName="hierRoot1" presStyleCnt="0"/>
      <dgm:spPr/>
    </dgm:pt>
    <dgm:pt modelId="{F6F1BC32-E5EE-49B6-8CB6-335A9C21DC73}" type="pres">
      <dgm:prSet presAssocID="{86AAA91C-14DE-4498-A3D6-E9778DFEAF89}" presName="composite" presStyleCnt="0"/>
      <dgm:spPr/>
    </dgm:pt>
    <dgm:pt modelId="{0419209E-6EAC-4829-87F9-C9591A7C0BE1}" type="pres">
      <dgm:prSet presAssocID="{86AAA91C-14DE-4498-A3D6-E9778DFEAF89}" presName="background" presStyleLbl="node0" presStyleIdx="0" presStyleCnt="1"/>
      <dgm:spPr/>
    </dgm:pt>
    <dgm:pt modelId="{33A81152-8041-49C7-854C-36905267C5C0}" type="pres">
      <dgm:prSet presAssocID="{86AAA91C-14DE-4498-A3D6-E9778DFEAF89}" presName="text" presStyleLbl="fgAcc0" presStyleIdx="0" presStyleCnt="1" custScaleX="2204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C9E280-E73D-416E-9639-A0787B010FE8}" type="pres">
      <dgm:prSet presAssocID="{86AAA91C-14DE-4498-A3D6-E9778DFEAF89}" presName="hierChild2" presStyleCnt="0"/>
      <dgm:spPr/>
    </dgm:pt>
    <dgm:pt modelId="{8462FCBD-C1A0-4BC0-9F3F-391EEDAF0947}" type="pres">
      <dgm:prSet presAssocID="{B6407B26-3696-488F-8C58-C897EC1BB02F}" presName="Name10" presStyleLbl="parChTrans1D2" presStyleIdx="0" presStyleCnt="1"/>
      <dgm:spPr/>
      <dgm:t>
        <a:bodyPr/>
        <a:lstStyle/>
        <a:p>
          <a:endParaRPr lang="ru-RU"/>
        </a:p>
      </dgm:t>
    </dgm:pt>
    <dgm:pt modelId="{9D64BA28-D984-42EC-8F8D-969153DBD049}" type="pres">
      <dgm:prSet presAssocID="{F9C0BE40-E679-4756-A49E-6C7DC98E7CF2}" presName="hierRoot2" presStyleCnt="0"/>
      <dgm:spPr/>
    </dgm:pt>
    <dgm:pt modelId="{EBF28F98-6298-45DF-BD8A-0075BD7796F0}" type="pres">
      <dgm:prSet presAssocID="{F9C0BE40-E679-4756-A49E-6C7DC98E7CF2}" presName="composite2" presStyleCnt="0"/>
      <dgm:spPr/>
    </dgm:pt>
    <dgm:pt modelId="{5597EE13-D8FD-4CAD-AFEF-FBB67B8270B2}" type="pres">
      <dgm:prSet presAssocID="{F9C0BE40-E679-4756-A49E-6C7DC98E7CF2}" presName="background2" presStyleLbl="node2" presStyleIdx="0" presStyleCnt="1"/>
      <dgm:spPr/>
    </dgm:pt>
    <dgm:pt modelId="{B9D18CBF-3B9B-427C-9023-10327E9AD989}" type="pres">
      <dgm:prSet presAssocID="{F9C0BE40-E679-4756-A49E-6C7DC98E7CF2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4BBE12-59E9-4D24-92B5-9C09E537C52E}" type="pres">
      <dgm:prSet presAssocID="{F9C0BE40-E679-4756-A49E-6C7DC98E7CF2}" presName="hierChild3" presStyleCnt="0"/>
      <dgm:spPr/>
    </dgm:pt>
    <dgm:pt modelId="{5C197E38-1ABD-4A44-9A33-01BB815C0454}" type="pres">
      <dgm:prSet presAssocID="{56FBF021-D326-4A71-AD79-C3FD7A7344FB}" presName="Name17" presStyleLbl="parChTrans1D3" presStyleIdx="0" presStyleCnt="2"/>
      <dgm:spPr/>
      <dgm:t>
        <a:bodyPr/>
        <a:lstStyle/>
        <a:p>
          <a:endParaRPr lang="ru-RU"/>
        </a:p>
      </dgm:t>
    </dgm:pt>
    <dgm:pt modelId="{2F5202C6-23AC-4F4F-AAAD-64B0F3376D97}" type="pres">
      <dgm:prSet presAssocID="{668BF0AA-A6F9-462F-B460-9EF161697899}" presName="hierRoot3" presStyleCnt="0"/>
      <dgm:spPr/>
    </dgm:pt>
    <dgm:pt modelId="{50B61342-DFA2-4A9E-BF4D-C5B56EEB13C3}" type="pres">
      <dgm:prSet presAssocID="{668BF0AA-A6F9-462F-B460-9EF161697899}" presName="composite3" presStyleCnt="0"/>
      <dgm:spPr/>
    </dgm:pt>
    <dgm:pt modelId="{31FA1175-DB4F-461B-B0C3-2C6BB598E6B4}" type="pres">
      <dgm:prSet presAssocID="{668BF0AA-A6F9-462F-B460-9EF161697899}" presName="background3" presStyleLbl="node3" presStyleIdx="0" presStyleCnt="2"/>
      <dgm:spPr/>
    </dgm:pt>
    <dgm:pt modelId="{11A0E672-B3FF-43BC-ABD4-249761426DCE}" type="pres">
      <dgm:prSet presAssocID="{668BF0AA-A6F9-462F-B460-9EF161697899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13FD5B-5EC5-456D-87EF-40321F99BB7C}" type="pres">
      <dgm:prSet presAssocID="{668BF0AA-A6F9-462F-B460-9EF161697899}" presName="hierChild4" presStyleCnt="0"/>
      <dgm:spPr/>
    </dgm:pt>
    <dgm:pt modelId="{D1CC3063-02C8-4C7F-A4BB-3E60AA1C8EA7}" type="pres">
      <dgm:prSet presAssocID="{B1371744-953E-4326-80B6-A25B7785B7F2}" presName="Name17" presStyleLbl="parChTrans1D3" presStyleIdx="1" presStyleCnt="2"/>
      <dgm:spPr/>
      <dgm:t>
        <a:bodyPr/>
        <a:lstStyle/>
        <a:p>
          <a:endParaRPr lang="ru-RU"/>
        </a:p>
      </dgm:t>
    </dgm:pt>
    <dgm:pt modelId="{97EB899B-9D9A-4579-A5DA-4366859F4946}" type="pres">
      <dgm:prSet presAssocID="{296F015F-BEF3-4A28-A736-B83C4CC168A7}" presName="hierRoot3" presStyleCnt="0"/>
      <dgm:spPr/>
    </dgm:pt>
    <dgm:pt modelId="{CCEE2B9F-E460-4DB3-8E24-4444B031E1B4}" type="pres">
      <dgm:prSet presAssocID="{296F015F-BEF3-4A28-A736-B83C4CC168A7}" presName="composite3" presStyleCnt="0"/>
      <dgm:spPr/>
    </dgm:pt>
    <dgm:pt modelId="{A73379D9-29E3-4E84-933F-DACC31F57D04}" type="pres">
      <dgm:prSet presAssocID="{296F015F-BEF3-4A28-A736-B83C4CC168A7}" presName="background3" presStyleLbl="node3" presStyleIdx="1" presStyleCnt="2"/>
      <dgm:spPr/>
    </dgm:pt>
    <dgm:pt modelId="{C9024D28-AA07-4158-A9C1-CBC61A354C93}" type="pres">
      <dgm:prSet presAssocID="{296F015F-BEF3-4A28-A736-B83C4CC168A7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4C9F8B-8A33-46C9-9D42-4DF17FFC05F4}" type="pres">
      <dgm:prSet presAssocID="{296F015F-BEF3-4A28-A736-B83C4CC168A7}" presName="hierChild4" presStyleCnt="0"/>
      <dgm:spPr/>
    </dgm:pt>
  </dgm:ptLst>
  <dgm:cxnLst>
    <dgm:cxn modelId="{5A4FD0EF-FB79-417F-80D3-BB1FA0776D52}" type="presOf" srcId="{F9C0BE40-E679-4756-A49E-6C7DC98E7CF2}" destId="{B9D18CBF-3B9B-427C-9023-10327E9AD989}" srcOrd="0" destOrd="0" presId="urn:microsoft.com/office/officeart/2005/8/layout/hierarchy1"/>
    <dgm:cxn modelId="{9E30872C-D902-45CE-A19B-2EC13C912968}" srcId="{86AAA91C-14DE-4498-A3D6-E9778DFEAF89}" destId="{F9C0BE40-E679-4756-A49E-6C7DC98E7CF2}" srcOrd="0" destOrd="0" parTransId="{B6407B26-3696-488F-8C58-C897EC1BB02F}" sibTransId="{C35300DA-10FF-4C83-AFF0-2D33C3C959DD}"/>
    <dgm:cxn modelId="{27B6F677-1970-4696-9BAB-9807568B1E9E}" type="presOf" srcId="{B6407B26-3696-488F-8C58-C897EC1BB02F}" destId="{8462FCBD-C1A0-4BC0-9F3F-391EEDAF0947}" srcOrd="0" destOrd="0" presId="urn:microsoft.com/office/officeart/2005/8/layout/hierarchy1"/>
    <dgm:cxn modelId="{00498788-3252-47F2-A578-A50744B8FED4}" type="presOf" srcId="{86AAA91C-14DE-4498-A3D6-E9778DFEAF89}" destId="{33A81152-8041-49C7-854C-36905267C5C0}" srcOrd="0" destOrd="0" presId="urn:microsoft.com/office/officeart/2005/8/layout/hierarchy1"/>
    <dgm:cxn modelId="{10B2C16D-6D93-4C54-8B98-0F26A6FD8B71}" srcId="{F9C0BE40-E679-4756-A49E-6C7DC98E7CF2}" destId="{668BF0AA-A6F9-462F-B460-9EF161697899}" srcOrd="0" destOrd="0" parTransId="{56FBF021-D326-4A71-AD79-C3FD7A7344FB}" sibTransId="{22ACC41B-D52F-4840-81E3-54B77B7DD75E}"/>
    <dgm:cxn modelId="{EF4D78B4-BBDE-4995-BB7A-D1D01DB7ACD1}" type="presOf" srcId="{B1371744-953E-4326-80B6-A25B7785B7F2}" destId="{D1CC3063-02C8-4C7F-A4BB-3E60AA1C8EA7}" srcOrd="0" destOrd="0" presId="urn:microsoft.com/office/officeart/2005/8/layout/hierarchy1"/>
    <dgm:cxn modelId="{6E5C8AEE-B431-4B7D-BEC3-689CA71A2C10}" srcId="{3D7F7B55-3404-4918-A2B5-FD9E22092F1F}" destId="{86AAA91C-14DE-4498-A3D6-E9778DFEAF89}" srcOrd="0" destOrd="0" parTransId="{9BF64CDE-8412-4C7D-86C8-E7EEF68B4D62}" sibTransId="{5D6E244C-F9EC-40BA-BC92-AD6C34E130E7}"/>
    <dgm:cxn modelId="{642B1D7D-DEAD-4AD5-909C-AFA9CC0366EF}" type="presOf" srcId="{3D7F7B55-3404-4918-A2B5-FD9E22092F1F}" destId="{1D1AF690-D2BC-4DAF-9626-C083DC9E13AD}" srcOrd="0" destOrd="0" presId="urn:microsoft.com/office/officeart/2005/8/layout/hierarchy1"/>
    <dgm:cxn modelId="{63CBAC7D-FB76-40F9-B417-F0B8357BF874}" type="presOf" srcId="{668BF0AA-A6F9-462F-B460-9EF161697899}" destId="{11A0E672-B3FF-43BC-ABD4-249761426DCE}" srcOrd="0" destOrd="0" presId="urn:microsoft.com/office/officeart/2005/8/layout/hierarchy1"/>
    <dgm:cxn modelId="{B7102F11-C251-430A-8CA3-6536FD5141C1}" type="presOf" srcId="{56FBF021-D326-4A71-AD79-C3FD7A7344FB}" destId="{5C197E38-1ABD-4A44-9A33-01BB815C0454}" srcOrd="0" destOrd="0" presId="urn:microsoft.com/office/officeart/2005/8/layout/hierarchy1"/>
    <dgm:cxn modelId="{D43324D0-766C-4C5A-B228-5420FEE2AEFA}" type="presOf" srcId="{296F015F-BEF3-4A28-A736-B83C4CC168A7}" destId="{C9024D28-AA07-4158-A9C1-CBC61A354C93}" srcOrd="0" destOrd="0" presId="urn:microsoft.com/office/officeart/2005/8/layout/hierarchy1"/>
    <dgm:cxn modelId="{5058A875-A650-462A-BF48-7870800C0C1D}" srcId="{F9C0BE40-E679-4756-A49E-6C7DC98E7CF2}" destId="{296F015F-BEF3-4A28-A736-B83C4CC168A7}" srcOrd="1" destOrd="0" parTransId="{B1371744-953E-4326-80B6-A25B7785B7F2}" sibTransId="{9171DC90-99CB-468A-A732-66FE96F028A0}"/>
    <dgm:cxn modelId="{4052A76E-E5E3-40B3-AD13-0789A4A048D0}" type="presParOf" srcId="{1D1AF690-D2BC-4DAF-9626-C083DC9E13AD}" destId="{0BB93AF2-9BD9-4023-A369-4B6D2C699474}" srcOrd="0" destOrd="0" presId="urn:microsoft.com/office/officeart/2005/8/layout/hierarchy1"/>
    <dgm:cxn modelId="{C71FFA4B-0DC0-42DE-8A49-334685186969}" type="presParOf" srcId="{0BB93AF2-9BD9-4023-A369-4B6D2C699474}" destId="{F6F1BC32-E5EE-49B6-8CB6-335A9C21DC73}" srcOrd="0" destOrd="0" presId="urn:microsoft.com/office/officeart/2005/8/layout/hierarchy1"/>
    <dgm:cxn modelId="{A4F5302A-8B04-4105-B4FC-6F4E1747E050}" type="presParOf" srcId="{F6F1BC32-E5EE-49B6-8CB6-335A9C21DC73}" destId="{0419209E-6EAC-4829-87F9-C9591A7C0BE1}" srcOrd="0" destOrd="0" presId="urn:microsoft.com/office/officeart/2005/8/layout/hierarchy1"/>
    <dgm:cxn modelId="{6364628B-7712-47DF-9107-3E9739EB5FFB}" type="presParOf" srcId="{F6F1BC32-E5EE-49B6-8CB6-335A9C21DC73}" destId="{33A81152-8041-49C7-854C-36905267C5C0}" srcOrd="1" destOrd="0" presId="urn:microsoft.com/office/officeart/2005/8/layout/hierarchy1"/>
    <dgm:cxn modelId="{46EB6170-EA57-4EF7-BF3F-B7ECF069E894}" type="presParOf" srcId="{0BB93AF2-9BD9-4023-A369-4B6D2C699474}" destId="{32C9E280-E73D-416E-9639-A0787B010FE8}" srcOrd="1" destOrd="0" presId="urn:microsoft.com/office/officeart/2005/8/layout/hierarchy1"/>
    <dgm:cxn modelId="{FAA4035C-0640-4795-80EC-6585461E11EF}" type="presParOf" srcId="{32C9E280-E73D-416E-9639-A0787B010FE8}" destId="{8462FCBD-C1A0-4BC0-9F3F-391EEDAF0947}" srcOrd="0" destOrd="0" presId="urn:microsoft.com/office/officeart/2005/8/layout/hierarchy1"/>
    <dgm:cxn modelId="{1810401C-7F0B-455C-8E34-CB6953AF87C6}" type="presParOf" srcId="{32C9E280-E73D-416E-9639-A0787B010FE8}" destId="{9D64BA28-D984-42EC-8F8D-969153DBD049}" srcOrd="1" destOrd="0" presId="urn:microsoft.com/office/officeart/2005/8/layout/hierarchy1"/>
    <dgm:cxn modelId="{5EC51195-EF46-4C44-AB64-9E20B1ECBE46}" type="presParOf" srcId="{9D64BA28-D984-42EC-8F8D-969153DBD049}" destId="{EBF28F98-6298-45DF-BD8A-0075BD7796F0}" srcOrd="0" destOrd="0" presId="urn:microsoft.com/office/officeart/2005/8/layout/hierarchy1"/>
    <dgm:cxn modelId="{F574C6DB-BBE9-415E-84AA-0F3DCC473203}" type="presParOf" srcId="{EBF28F98-6298-45DF-BD8A-0075BD7796F0}" destId="{5597EE13-D8FD-4CAD-AFEF-FBB67B8270B2}" srcOrd="0" destOrd="0" presId="urn:microsoft.com/office/officeart/2005/8/layout/hierarchy1"/>
    <dgm:cxn modelId="{0499A378-2076-4531-B0CF-2C209E0E8971}" type="presParOf" srcId="{EBF28F98-6298-45DF-BD8A-0075BD7796F0}" destId="{B9D18CBF-3B9B-427C-9023-10327E9AD989}" srcOrd="1" destOrd="0" presId="urn:microsoft.com/office/officeart/2005/8/layout/hierarchy1"/>
    <dgm:cxn modelId="{F77CA1DA-8117-4DE9-A0EC-03C3907DEDAC}" type="presParOf" srcId="{9D64BA28-D984-42EC-8F8D-969153DBD049}" destId="{DD4BBE12-59E9-4D24-92B5-9C09E537C52E}" srcOrd="1" destOrd="0" presId="urn:microsoft.com/office/officeart/2005/8/layout/hierarchy1"/>
    <dgm:cxn modelId="{BEF0E2B3-39BD-4ABC-BEF7-4AF1598190BB}" type="presParOf" srcId="{DD4BBE12-59E9-4D24-92B5-9C09E537C52E}" destId="{5C197E38-1ABD-4A44-9A33-01BB815C0454}" srcOrd="0" destOrd="0" presId="urn:microsoft.com/office/officeart/2005/8/layout/hierarchy1"/>
    <dgm:cxn modelId="{012AA257-ECF2-4BE4-B04D-6A391BBC233F}" type="presParOf" srcId="{DD4BBE12-59E9-4D24-92B5-9C09E537C52E}" destId="{2F5202C6-23AC-4F4F-AAAD-64B0F3376D97}" srcOrd="1" destOrd="0" presId="urn:microsoft.com/office/officeart/2005/8/layout/hierarchy1"/>
    <dgm:cxn modelId="{B3D7E456-E80F-4EE3-8980-2BDF7E3C11DF}" type="presParOf" srcId="{2F5202C6-23AC-4F4F-AAAD-64B0F3376D97}" destId="{50B61342-DFA2-4A9E-BF4D-C5B56EEB13C3}" srcOrd="0" destOrd="0" presId="urn:microsoft.com/office/officeart/2005/8/layout/hierarchy1"/>
    <dgm:cxn modelId="{201078C0-A05F-4E42-ACC4-FFB9D4DEEB0E}" type="presParOf" srcId="{50B61342-DFA2-4A9E-BF4D-C5B56EEB13C3}" destId="{31FA1175-DB4F-461B-B0C3-2C6BB598E6B4}" srcOrd="0" destOrd="0" presId="urn:microsoft.com/office/officeart/2005/8/layout/hierarchy1"/>
    <dgm:cxn modelId="{97F97A80-06F3-4007-A2B8-599C200BB520}" type="presParOf" srcId="{50B61342-DFA2-4A9E-BF4D-C5B56EEB13C3}" destId="{11A0E672-B3FF-43BC-ABD4-249761426DCE}" srcOrd="1" destOrd="0" presId="urn:microsoft.com/office/officeart/2005/8/layout/hierarchy1"/>
    <dgm:cxn modelId="{D2EE7C61-AB8F-4D53-B025-480C13DDC799}" type="presParOf" srcId="{2F5202C6-23AC-4F4F-AAAD-64B0F3376D97}" destId="{C813FD5B-5EC5-456D-87EF-40321F99BB7C}" srcOrd="1" destOrd="0" presId="urn:microsoft.com/office/officeart/2005/8/layout/hierarchy1"/>
    <dgm:cxn modelId="{8C03AB96-3B74-409C-A6D8-9F9F4C8A6173}" type="presParOf" srcId="{DD4BBE12-59E9-4D24-92B5-9C09E537C52E}" destId="{D1CC3063-02C8-4C7F-A4BB-3E60AA1C8EA7}" srcOrd="2" destOrd="0" presId="urn:microsoft.com/office/officeart/2005/8/layout/hierarchy1"/>
    <dgm:cxn modelId="{FE7AE358-2F3D-4012-8A36-37C1CAFF605F}" type="presParOf" srcId="{DD4BBE12-59E9-4D24-92B5-9C09E537C52E}" destId="{97EB899B-9D9A-4579-A5DA-4366859F4946}" srcOrd="3" destOrd="0" presId="urn:microsoft.com/office/officeart/2005/8/layout/hierarchy1"/>
    <dgm:cxn modelId="{96C54808-9DE3-48C7-B74C-2C5680EE4441}" type="presParOf" srcId="{97EB899B-9D9A-4579-A5DA-4366859F4946}" destId="{CCEE2B9F-E460-4DB3-8E24-4444B031E1B4}" srcOrd="0" destOrd="0" presId="urn:microsoft.com/office/officeart/2005/8/layout/hierarchy1"/>
    <dgm:cxn modelId="{D70C7725-A889-4DA6-AA74-ACFAF5E868ED}" type="presParOf" srcId="{CCEE2B9F-E460-4DB3-8E24-4444B031E1B4}" destId="{A73379D9-29E3-4E84-933F-DACC31F57D04}" srcOrd="0" destOrd="0" presId="urn:microsoft.com/office/officeart/2005/8/layout/hierarchy1"/>
    <dgm:cxn modelId="{7230E200-4BB3-43FF-B7D1-BBFE7C15BC51}" type="presParOf" srcId="{CCEE2B9F-E460-4DB3-8E24-4444B031E1B4}" destId="{C9024D28-AA07-4158-A9C1-CBC61A354C93}" srcOrd="1" destOrd="0" presId="urn:microsoft.com/office/officeart/2005/8/layout/hierarchy1"/>
    <dgm:cxn modelId="{3825E6D5-52F3-4E33-830A-B320FBF5A4F8}" type="presParOf" srcId="{97EB899B-9D9A-4579-A5DA-4366859F4946}" destId="{3D4C9F8B-8A33-46C9-9D42-4DF17FFC05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F834CA-4EDB-430A-91CF-2478796FF3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562A15-3F80-4543-8C09-8E9F5F9F2057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Социально-коммуникативное развитие </a:t>
          </a:r>
          <a:endParaRPr lang="ru-RU" sz="20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EC8178-10DD-45F2-AF42-8E47F6164B24}" type="parTrans" cxnId="{8255C5A3-9E42-4D50-86C0-CC55131E4044}">
      <dgm:prSet/>
      <dgm:spPr/>
      <dgm:t>
        <a:bodyPr/>
        <a:lstStyle/>
        <a:p>
          <a:endParaRPr lang="ru-RU"/>
        </a:p>
      </dgm:t>
    </dgm:pt>
    <dgm:pt modelId="{4FADF1A7-C464-4F65-A501-B87D5231ECAB}" type="sibTrans" cxnId="{8255C5A3-9E42-4D50-86C0-CC55131E4044}">
      <dgm:prSet/>
      <dgm:spPr/>
      <dgm:t>
        <a:bodyPr/>
        <a:lstStyle/>
        <a:p>
          <a:endParaRPr lang="ru-RU"/>
        </a:p>
      </dgm:t>
    </dgm:pt>
    <dgm:pt modelId="{2BA6FDE6-FFB7-4746-9455-C9F7861717D8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усвоение норм и ценностей, принятых в обществе, включая моральные и нравственные ценности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17C5ADF-C7CC-491C-BB67-932020F7EB0D}" type="parTrans" cxnId="{27E68728-26F2-47C3-A6FB-A14505E1C2CD}">
      <dgm:prSet/>
      <dgm:spPr/>
      <dgm:t>
        <a:bodyPr/>
        <a:lstStyle/>
        <a:p>
          <a:endParaRPr lang="ru-RU"/>
        </a:p>
      </dgm:t>
    </dgm:pt>
    <dgm:pt modelId="{4653F6E1-FDD2-44B6-99B9-60D016535126}" type="sibTrans" cxnId="{27E68728-26F2-47C3-A6FB-A14505E1C2CD}">
      <dgm:prSet/>
      <dgm:spPr/>
      <dgm:t>
        <a:bodyPr/>
        <a:lstStyle/>
        <a:p>
          <a:endParaRPr lang="ru-RU"/>
        </a:p>
      </dgm:t>
    </dgm:pt>
    <dgm:pt modelId="{D3E556A0-BE5A-4019-A8B4-C77834203FB9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Познавательное развитие </a:t>
          </a:r>
          <a:endParaRPr lang="ru-RU" sz="20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430C2F-A86C-42E5-AEA6-516F07C81D81}" type="parTrans" cxnId="{85BF50CE-4688-4F14-8A56-94DB8DEF045C}">
      <dgm:prSet/>
      <dgm:spPr/>
      <dgm:t>
        <a:bodyPr/>
        <a:lstStyle/>
        <a:p>
          <a:endParaRPr lang="ru-RU"/>
        </a:p>
      </dgm:t>
    </dgm:pt>
    <dgm:pt modelId="{AFF7DF1F-C2D7-4C95-B70E-8B1D7351DF16}" type="sibTrans" cxnId="{85BF50CE-4688-4F14-8A56-94DB8DEF045C}">
      <dgm:prSet/>
      <dgm:spPr/>
      <dgm:t>
        <a:bodyPr/>
        <a:lstStyle/>
        <a:p>
          <a:endParaRPr lang="ru-RU"/>
        </a:p>
      </dgm:t>
    </dgm:pt>
    <dgm:pt modelId="{70354C47-6FE8-43EB-8B0F-2552DA4A74B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формирование первичных представлений о себе, других людях, о малой родине и Отечестве, представлений о </a:t>
          </a:r>
          <a:r>
            <a:rPr lang="ru-RU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социокультурных</a:t>
          </a:r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22D0F2D-C0FE-4621-88EA-A6EDF9C17E52}" type="parTrans" cxnId="{93F707DB-9F22-4439-B5D3-AC5FB7A01F83}">
      <dgm:prSet/>
      <dgm:spPr/>
      <dgm:t>
        <a:bodyPr/>
        <a:lstStyle/>
        <a:p>
          <a:endParaRPr lang="ru-RU"/>
        </a:p>
      </dgm:t>
    </dgm:pt>
    <dgm:pt modelId="{3EB50BAF-3FD8-4A83-B0FB-ED8C59E283DE}" type="sibTrans" cxnId="{93F707DB-9F22-4439-B5D3-AC5FB7A01F83}">
      <dgm:prSet/>
      <dgm:spPr/>
      <dgm:t>
        <a:bodyPr/>
        <a:lstStyle/>
        <a:p>
          <a:endParaRPr lang="ru-RU"/>
        </a:p>
      </dgm:t>
    </dgm:pt>
    <dgm:pt modelId="{A9E8B1E0-3DA8-42EC-8406-84B37F4BAEAD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Речевое развитие </a:t>
          </a:r>
          <a:endParaRPr lang="ru-RU" sz="20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600DCAFE-BBF2-4C02-B529-7C97A998B54B}" type="parTrans" cxnId="{6E8F33D8-C5C2-4572-B75E-EA67F9D17F7F}">
      <dgm:prSet/>
      <dgm:spPr/>
      <dgm:t>
        <a:bodyPr/>
        <a:lstStyle/>
        <a:p>
          <a:endParaRPr lang="ru-RU"/>
        </a:p>
      </dgm:t>
    </dgm:pt>
    <dgm:pt modelId="{D222FC95-DE1B-41C3-96D7-64FBBEECC663}" type="sibTrans" cxnId="{6E8F33D8-C5C2-4572-B75E-EA67F9D17F7F}">
      <dgm:prSet/>
      <dgm:spPr/>
      <dgm:t>
        <a:bodyPr/>
        <a:lstStyle/>
        <a:p>
          <a:endParaRPr lang="ru-RU"/>
        </a:p>
      </dgm:t>
    </dgm:pt>
    <dgm:pt modelId="{37E19CD7-3A24-4B98-B807-4A78D486F0AB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владение речью как средством общения и культуры; знакомство с книжной культурой, детской литературой, понимание на слух текстов различных жанров детской литературы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C5E5E9-BBDA-45DA-812B-D2B6D7460C54}" type="parTrans" cxnId="{7596CB09-3F1B-49FD-BDAD-E555E4374241}">
      <dgm:prSet/>
      <dgm:spPr/>
      <dgm:t>
        <a:bodyPr/>
        <a:lstStyle/>
        <a:p>
          <a:endParaRPr lang="ru-RU"/>
        </a:p>
      </dgm:t>
    </dgm:pt>
    <dgm:pt modelId="{667FAD92-98DA-4DEB-BAC4-7F283D7577A9}" type="sibTrans" cxnId="{7596CB09-3F1B-49FD-BDAD-E555E4374241}">
      <dgm:prSet/>
      <dgm:spPr/>
      <dgm:t>
        <a:bodyPr/>
        <a:lstStyle/>
        <a:p>
          <a:endParaRPr lang="ru-RU"/>
        </a:p>
      </dgm:t>
    </dgm:pt>
    <dgm:pt modelId="{5D6E2AB8-649E-456C-8B91-97FA28D74E0B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Художественно-эстетическое развитие </a:t>
          </a:r>
          <a:endParaRPr lang="ru-RU" sz="20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77BD76-A78A-4C6F-8DF0-605C8509419A}" type="parTrans" cxnId="{BF362F6C-4360-44E4-9417-EC01623F0974}">
      <dgm:prSet/>
      <dgm:spPr/>
      <dgm:t>
        <a:bodyPr/>
        <a:lstStyle/>
        <a:p>
          <a:endParaRPr lang="ru-RU"/>
        </a:p>
      </dgm:t>
    </dgm:pt>
    <dgm:pt modelId="{C9710FA4-4608-443F-BB2E-4B03E5D48A8D}" type="sibTrans" cxnId="{BF362F6C-4360-44E4-9417-EC01623F0974}">
      <dgm:prSet/>
      <dgm:spPr/>
      <dgm:t>
        <a:bodyPr/>
        <a:lstStyle/>
        <a:p>
          <a:endParaRPr lang="ru-RU"/>
        </a:p>
      </dgm:t>
    </dgm:pt>
    <dgm:pt modelId="{A8B7BA54-9B5B-473B-B7FE-747A6AD9A1E5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4BB1F07-A6AB-4DAB-88DA-B6086D66F9D8}" type="parTrans" cxnId="{3B546D78-EA01-418A-9E71-986C6AF76945}">
      <dgm:prSet/>
      <dgm:spPr/>
      <dgm:t>
        <a:bodyPr/>
        <a:lstStyle/>
        <a:p>
          <a:endParaRPr lang="ru-RU"/>
        </a:p>
      </dgm:t>
    </dgm:pt>
    <dgm:pt modelId="{33B9081E-4021-40D0-A1FD-28C778FAAA96}" type="sibTrans" cxnId="{3B546D78-EA01-418A-9E71-986C6AF76945}">
      <dgm:prSet/>
      <dgm:spPr/>
      <dgm:t>
        <a:bodyPr/>
        <a:lstStyle/>
        <a:p>
          <a:endParaRPr lang="ru-RU"/>
        </a:p>
      </dgm:t>
    </dgm:pt>
    <dgm:pt modelId="{7FEAA4A7-2915-419F-8D96-16A31511B3F1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Физическое развитие </a:t>
          </a:r>
          <a:endParaRPr lang="ru-RU" sz="20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1AD76E6-C394-4106-86DC-3B2FA0F803A3}" type="parTrans" cxnId="{39A8CC1F-94E0-4F9F-8C35-86E561A6CB1E}">
      <dgm:prSet/>
      <dgm:spPr/>
      <dgm:t>
        <a:bodyPr/>
        <a:lstStyle/>
        <a:p>
          <a:endParaRPr lang="ru-RU"/>
        </a:p>
      </dgm:t>
    </dgm:pt>
    <dgm:pt modelId="{B3EBD21C-3232-4F5D-980D-C6272217C3BF}" type="sibTrans" cxnId="{39A8CC1F-94E0-4F9F-8C35-86E561A6CB1E}">
      <dgm:prSet/>
      <dgm:spPr/>
      <dgm:t>
        <a:bodyPr/>
        <a:lstStyle/>
        <a:p>
          <a:endParaRPr lang="ru-RU"/>
        </a:p>
      </dgm:t>
    </dgm:pt>
    <dgm:pt modelId="{592A4830-1A94-4DBB-8BDF-2E1038B5B251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формирование начальных представлений о некоторых видах спорта, овладение подвижными играми с правилами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FB727E-02AF-4F85-92C8-64AA8DA31384}" type="parTrans" cxnId="{A75A70BF-DEF5-4DF5-8883-270F62A93CCA}">
      <dgm:prSet/>
      <dgm:spPr/>
      <dgm:t>
        <a:bodyPr/>
        <a:lstStyle/>
        <a:p>
          <a:endParaRPr lang="ru-RU"/>
        </a:p>
      </dgm:t>
    </dgm:pt>
    <dgm:pt modelId="{86525D6F-1764-403B-84D6-B677F2E8BE3A}" type="sibTrans" cxnId="{A75A70BF-DEF5-4DF5-8883-270F62A93CCA}">
      <dgm:prSet/>
      <dgm:spPr/>
      <dgm:t>
        <a:bodyPr/>
        <a:lstStyle/>
        <a:p>
          <a:endParaRPr lang="ru-RU"/>
        </a:p>
      </dgm:t>
    </dgm:pt>
    <dgm:pt modelId="{5F4F59B5-D4F6-4466-A93A-F3C1E7E9C42B}" type="pres">
      <dgm:prSet presAssocID="{D5F834CA-4EDB-430A-91CF-2478796FF3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41F38B-8AB4-45DA-868E-A1AB38A58E21}" type="pres">
      <dgm:prSet presAssocID="{A5562A15-3F80-4543-8C09-8E9F5F9F205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F8F69-1642-4698-933E-591747B90058}" type="pres">
      <dgm:prSet presAssocID="{A5562A15-3F80-4543-8C09-8E9F5F9F2057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2F193B-DFBA-43D6-8620-2BF64C5BF222}" type="pres">
      <dgm:prSet presAssocID="{D3E556A0-BE5A-4019-A8B4-C77834203FB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7BFFA-C17A-4161-92BE-110D39CA3A17}" type="pres">
      <dgm:prSet presAssocID="{D3E556A0-BE5A-4019-A8B4-C77834203FB9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8771F6-0278-440F-8931-FDB6F4041EF0}" type="pres">
      <dgm:prSet presAssocID="{A9E8B1E0-3DA8-42EC-8406-84B37F4BAEA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38EC1A-7347-4B4A-B56D-10EAD25B9894}" type="pres">
      <dgm:prSet presAssocID="{A9E8B1E0-3DA8-42EC-8406-84B37F4BAEAD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9CD352-2750-481C-B53D-5D4C5F8AB3E8}" type="pres">
      <dgm:prSet presAssocID="{5D6E2AB8-649E-456C-8B91-97FA28D74E0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9FBE7F-6ED2-4404-A1EC-8BFA4C3385BC}" type="pres">
      <dgm:prSet presAssocID="{5D6E2AB8-649E-456C-8B91-97FA28D74E0B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1A6247-B68E-4270-A69F-3856FCE2F3F3}" type="pres">
      <dgm:prSet presAssocID="{7FEAA4A7-2915-419F-8D96-16A31511B3F1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AA898A-7CEC-4E52-8EF9-489AEB8614AA}" type="pres">
      <dgm:prSet presAssocID="{7FEAA4A7-2915-419F-8D96-16A31511B3F1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BF50CE-4688-4F14-8A56-94DB8DEF045C}" srcId="{D5F834CA-4EDB-430A-91CF-2478796FF398}" destId="{D3E556A0-BE5A-4019-A8B4-C77834203FB9}" srcOrd="1" destOrd="0" parTransId="{B3430C2F-A86C-42E5-AEA6-516F07C81D81}" sibTransId="{AFF7DF1F-C2D7-4C95-B70E-8B1D7351DF16}"/>
    <dgm:cxn modelId="{5812B50A-8CED-404B-B264-BBCF2DE4D5E2}" type="presOf" srcId="{70354C47-6FE8-43EB-8B0F-2552DA4A74BE}" destId="{E3A7BFFA-C17A-4161-92BE-110D39CA3A17}" srcOrd="0" destOrd="0" presId="urn:microsoft.com/office/officeart/2005/8/layout/vList2"/>
    <dgm:cxn modelId="{FD8CB8A0-7A8D-4A04-8D51-524A165024EE}" type="presOf" srcId="{D5F834CA-4EDB-430A-91CF-2478796FF398}" destId="{5F4F59B5-D4F6-4466-A93A-F3C1E7E9C42B}" srcOrd="0" destOrd="0" presId="urn:microsoft.com/office/officeart/2005/8/layout/vList2"/>
    <dgm:cxn modelId="{61005BEA-C4A6-4EA8-B080-0E6924E21B82}" type="presOf" srcId="{5D6E2AB8-649E-456C-8B91-97FA28D74E0B}" destId="{059CD352-2750-481C-B53D-5D4C5F8AB3E8}" srcOrd="0" destOrd="0" presId="urn:microsoft.com/office/officeart/2005/8/layout/vList2"/>
    <dgm:cxn modelId="{1476F7BE-E422-4653-9A95-33208C6CBE99}" type="presOf" srcId="{592A4830-1A94-4DBB-8BDF-2E1038B5B251}" destId="{CDAA898A-7CEC-4E52-8EF9-489AEB8614AA}" srcOrd="0" destOrd="0" presId="urn:microsoft.com/office/officeart/2005/8/layout/vList2"/>
    <dgm:cxn modelId="{39A8CC1F-94E0-4F9F-8C35-86E561A6CB1E}" srcId="{D5F834CA-4EDB-430A-91CF-2478796FF398}" destId="{7FEAA4A7-2915-419F-8D96-16A31511B3F1}" srcOrd="4" destOrd="0" parTransId="{31AD76E6-C394-4106-86DC-3B2FA0F803A3}" sibTransId="{B3EBD21C-3232-4F5D-980D-C6272217C3BF}"/>
    <dgm:cxn modelId="{A4A3D0B9-07C7-44F3-8890-D70B4ABFF31A}" type="presOf" srcId="{A9E8B1E0-3DA8-42EC-8406-84B37F4BAEAD}" destId="{948771F6-0278-440F-8931-FDB6F4041EF0}" srcOrd="0" destOrd="0" presId="urn:microsoft.com/office/officeart/2005/8/layout/vList2"/>
    <dgm:cxn modelId="{0A387362-10BD-4AD2-9879-D66BE26E2B98}" type="presOf" srcId="{A5562A15-3F80-4543-8C09-8E9F5F9F2057}" destId="{7841F38B-8AB4-45DA-868E-A1AB38A58E21}" srcOrd="0" destOrd="0" presId="urn:microsoft.com/office/officeart/2005/8/layout/vList2"/>
    <dgm:cxn modelId="{8255C5A3-9E42-4D50-86C0-CC55131E4044}" srcId="{D5F834CA-4EDB-430A-91CF-2478796FF398}" destId="{A5562A15-3F80-4543-8C09-8E9F5F9F2057}" srcOrd="0" destOrd="0" parTransId="{02EC8178-10DD-45F2-AF42-8E47F6164B24}" sibTransId="{4FADF1A7-C464-4F65-A501-B87D5231ECAB}"/>
    <dgm:cxn modelId="{93F707DB-9F22-4439-B5D3-AC5FB7A01F83}" srcId="{D3E556A0-BE5A-4019-A8B4-C77834203FB9}" destId="{70354C47-6FE8-43EB-8B0F-2552DA4A74BE}" srcOrd="0" destOrd="0" parTransId="{922D0F2D-C0FE-4621-88EA-A6EDF9C17E52}" sibTransId="{3EB50BAF-3FD8-4A83-B0FB-ED8C59E283DE}"/>
    <dgm:cxn modelId="{AE18AA16-52FD-447A-8D01-5620247BBDC8}" type="presOf" srcId="{2BA6FDE6-FFB7-4746-9455-C9F7861717D8}" destId="{C45F8F69-1642-4698-933E-591747B90058}" srcOrd="0" destOrd="0" presId="urn:microsoft.com/office/officeart/2005/8/layout/vList2"/>
    <dgm:cxn modelId="{6E8F33D8-C5C2-4572-B75E-EA67F9D17F7F}" srcId="{D5F834CA-4EDB-430A-91CF-2478796FF398}" destId="{A9E8B1E0-3DA8-42EC-8406-84B37F4BAEAD}" srcOrd="2" destOrd="0" parTransId="{600DCAFE-BBF2-4C02-B529-7C97A998B54B}" sibTransId="{D222FC95-DE1B-41C3-96D7-64FBBEECC663}"/>
    <dgm:cxn modelId="{A75A70BF-DEF5-4DF5-8883-270F62A93CCA}" srcId="{7FEAA4A7-2915-419F-8D96-16A31511B3F1}" destId="{592A4830-1A94-4DBB-8BDF-2E1038B5B251}" srcOrd="0" destOrd="0" parTransId="{0EFB727E-02AF-4F85-92C8-64AA8DA31384}" sibTransId="{86525D6F-1764-403B-84D6-B677F2E8BE3A}"/>
    <dgm:cxn modelId="{3B546D78-EA01-418A-9E71-986C6AF76945}" srcId="{5D6E2AB8-649E-456C-8B91-97FA28D74E0B}" destId="{A8B7BA54-9B5B-473B-B7FE-747A6AD9A1E5}" srcOrd="0" destOrd="0" parTransId="{84BB1F07-A6AB-4DAB-88DA-B6086D66F9D8}" sibTransId="{33B9081E-4021-40D0-A1FD-28C778FAAA96}"/>
    <dgm:cxn modelId="{B4C13EAC-5688-4AEB-975A-143226B20FEF}" type="presOf" srcId="{D3E556A0-BE5A-4019-A8B4-C77834203FB9}" destId="{9B2F193B-DFBA-43D6-8620-2BF64C5BF222}" srcOrd="0" destOrd="0" presId="urn:microsoft.com/office/officeart/2005/8/layout/vList2"/>
    <dgm:cxn modelId="{61DC9D1B-6995-4D73-BC8A-954822755F6E}" type="presOf" srcId="{A8B7BA54-9B5B-473B-B7FE-747A6AD9A1E5}" destId="{729FBE7F-6ED2-4404-A1EC-8BFA4C3385BC}" srcOrd="0" destOrd="0" presId="urn:microsoft.com/office/officeart/2005/8/layout/vList2"/>
    <dgm:cxn modelId="{D5BFA4B6-DB48-4353-97B4-B24B38127584}" type="presOf" srcId="{7FEAA4A7-2915-419F-8D96-16A31511B3F1}" destId="{901A6247-B68E-4270-A69F-3856FCE2F3F3}" srcOrd="0" destOrd="0" presId="urn:microsoft.com/office/officeart/2005/8/layout/vList2"/>
    <dgm:cxn modelId="{27E68728-26F2-47C3-A6FB-A14505E1C2CD}" srcId="{A5562A15-3F80-4543-8C09-8E9F5F9F2057}" destId="{2BA6FDE6-FFB7-4746-9455-C9F7861717D8}" srcOrd="0" destOrd="0" parTransId="{417C5ADF-C7CC-491C-BB67-932020F7EB0D}" sibTransId="{4653F6E1-FDD2-44B6-99B9-60D016535126}"/>
    <dgm:cxn modelId="{BF362F6C-4360-44E4-9417-EC01623F0974}" srcId="{D5F834CA-4EDB-430A-91CF-2478796FF398}" destId="{5D6E2AB8-649E-456C-8B91-97FA28D74E0B}" srcOrd="3" destOrd="0" parTransId="{4377BD76-A78A-4C6F-8DF0-605C8509419A}" sibTransId="{C9710FA4-4608-443F-BB2E-4B03E5D48A8D}"/>
    <dgm:cxn modelId="{9834C5C1-55B6-4328-988B-AB8A19940A9F}" type="presOf" srcId="{37E19CD7-3A24-4B98-B807-4A78D486F0AB}" destId="{1338EC1A-7347-4B4A-B56D-10EAD25B9894}" srcOrd="0" destOrd="0" presId="urn:microsoft.com/office/officeart/2005/8/layout/vList2"/>
    <dgm:cxn modelId="{7596CB09-3F1B-49FD-BDAD-E555E4374241}" srcId="{A9E8B1E0-3DA8-42EC-8406-84B37F4BAEAD}" destId="{37E19CD7-3A24-4B98-B807-4A78D486F0AB}" srcOrd="0" destOrd="0" parTransId="{69C5E5E9-BBDA-45DA-812B-D2B6D7460C54}" sibTransId="{667FAD92-98DA-4DEB-BAC4-7F283D7577A9}"/>
    <dgm:cxn modelId="{4FB7587F-4ABF-4246-8306-CC49D0A3B3EB}" type="presParOf" srcId="{5F4F59B5-D4F6-4466-A93A-F3C1E7E9C42B}" destId="{7841F38B-8AB4-45DA-868E-A1AB38A58E21}" srcOrd="0" destOrd="0" presId="urn:microsoft.com/office/officeart/2005/8/layout/vList2"/>
    <dgm:cxn modelId="{C367BCA8-E48B-4BD3-AF65-3F8CC82A6DE6}" type="presParOf" srcId="{5F4F59B5-D4F6-4466-A93A-F3C1E7E9C42B}" destId="{C45F8F69-1642-4698-933E-591747B90058}" srcOrd="1" destOrd="0" presId="urn:microsoft.com/office/officeart/2005/8/layout/vList2"/>
    <dgm:cxn modelId="{9EFC0C01-C96C-495A-AF8E-7EB1A9A53DFE}" type="presParOf" srcId="{5F4F59B5-D4F6-4466-A93A-F3C1E7E9C42B}" destId="{9B2F193B-DFBA-43D6-8620-2BF64C5BF222}" srcOrd="2" destOrd="0" presId="urn:microsoft.com/office/officeart/2005/8/layout/vList2"/>
    <dgm:cxn modelId="{180A9B20-5F0C-445B-9F5C-E21BF6FD34EE}" type="presParOf" srcId="{5F4F59B5-D4F6-4466-A93A-F3C1E7E9C42B}" destId="{E3A7BFFA-C17A-4161-92BE-110D39CA3A17}" srcOrd="3" destOrd="0" presId="urn:microsoft.com/office/officeart/2005/8/layout/vList2"/>
    <dgm:cxn modelId="{8FBEB454-9AF0-4BA4-A3D3-F63E4C370EED}" type="presParOf" srcId="{5F4F59B5-D4F6-4466-A93A-F3C1E7E9C42B}" destId="{948771F6-0278-440F-8931-FDB6F4041EF0}" srcOrd="4" destOrd="0" presId="urn:microsoft.com/office/officeart/2005/8/layout/vList2"/>
    <dgm:cxn modelId="{E104921D-B147-4349-80F5-72279EADD0B8}" type="presParOf" srcId="{5F4F59B5-D4F6-4466-A93A-F3C1E7E9C42B}" destId="{1338EC1A-7347-4B4A-B56D-10EAD25B9894}" srcOrd="5" destOrd="0" presId="urn:microsoft.com/office/officeart/2005/8/layout/vList2"/>
    <dgm:cxn modelId="{74EF11F4-CF02-4733-BAA2-5509405C03A4}" type="presParOf" srcId="{5F4F59B5-D4F6-4466-A93A-F3C1E7E9C42B}" destId="{059CD352-2750-481C-B53D-5D4C5F8AB3E8}" srcOrd="6" destOrd="0" presId="urn:microsoft.com/office/officeart/2005/8/layout/vList2"/>
    <dgm:cxn modelId="{F1103711-FAB5-4491-BCB9-58D8A6DABDCC}" type="presParOf" srcId="{5F4F59B5-D4F6-4466-A93A-F3C1E7E9C42B}" destId="{729FBE7F-6ED2-4404-A1EC-8BFA4C3385BC}" srcOrd="7" destOrd="0" presId="urn:microsoft.com/office/officeart/2005/8/layout/vList2"/>
    <dgm:cxn modelId="{475F5276-F71B-42CA-BC72-7B4624E23ED4}" type="presParOf" srcId="{5F4F59B5-D4F6-4466-A93A-F3C1E7E9C42B}" destId="{901A6247-B68E-4270-A69F-3856FCE2F3F3}" srcOrd="8" destOrd="0" presId="urn:microsoft.com/office/officeart/2005/8/layout/vList2"/>
    <dgm:cxn modelId="{4E5ECC8D-C442-4264-8298-12CF3F187ACE}" type="presParOf" srcId="{5F4F59B5-D4F6-4466-A93A-F3C1E7E9C42B}" destId="{CDAA898A-7CEC-4E52-8EF9-489AEB8614AA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D45C72-EEDE-4AB8-9ECD-DA2D2DD9A110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3A0657-2433-46AE-BE63-43C1879C1DE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Основные направления развития воспитания в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«Стратегии развития воспитания в Российской Федерации на период до 2025 года»</a:t>
          </a:r>
          <a:endParaRPr lang="ru-RU" sz="2400" b="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D412D2-EB1D-4980-84C1-5B315F31BC00}" type="parTrans" cxnId="{17268E5A-E877-4D61-A179-BEFE9951DAA0}">
      <dgm:prSet/>
      <dgm:spPr/>
      <dgm:t>
        <a:bodyPr/>
        <a:lstStyle/>
        <a:p>
          <a:endParaRPr lang="ru-RU"/>
        </a:p>
      </dgm:t>
    </dgm:pt>
    <dgm:pt modelId="{55D01A23-CA3E-4DA0-92AE-8809FABD12B3}" type="sibTrans" cxnId="{17268E5A-E877-4D61-A179-BEFE9951DAA0}">
      <dgm:prSet/>
      <dgm:spPr/>
      <dgm:t>
        <a:bodyPr/>
        <a:lstStyle/>
        <a:p>
          <a:endParaRPr lang="ru-RU"/>
        </a:p>
      </dgm:t>
    </dgm:pt>
    <dgm:pt modelId="{039EB7D0-C82C-4A6A-A8D6-C0BFC8EFB9CD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Развитие социальных институтов воспитания</a:t>
          </a:r>
          <a:endParaRPr lang="ru-RU" sz="1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66C06B-F4B5-4E7B-8CDE-5A75E70082A6}" type="parTrans" cxnId="{A09FA06F-358E-4124-98BE-ED18DD0A7FE6}">
      <dgm:prSet/>
      <dgm:spPr/>
      <dgm:t>
        <a:bodyPr/>
        <a:lstStyle/>
        <a:p>
          <a:endParaRPr lang="ru-RU"/>
        </a:p>
      </dgm:t>
    </dgm:pt>
    <dgm:pt modelId="{14000C45-A4FA-4222-9A93-1E2325CA0669}" type="sibTrans" cxnId="{A09FA06F-358E-4124-98BE-ED18DD0A7FE6}">
      <dgm:prSet/>
      <dgm:spPr/>
      <dgm:t>
        <a:bodyPr/>
        <a:lstStyle/>
        <a:p>
          <a:endParaRPr lang="ru-RU"/>
        </a:p>
      </dgm:t>
    </dgm:pt>
    <dgm:pt modelId="{89CAFD87-0376-4C69-914E-3AA4147699E3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Поддержка семейного воспитания</a:t>
          </a:r>
          <a:endParaRPr lang="ru-RU" sz="1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DBF48F9-B2D7-4B67-8744-608AB3587FF5}" type="parTrans" cxnId="{BB6389AB-347C-4A5C-99A2-5A4D8CED4DA5}">
      <dgm:prSet/>
      <dgm:spPr/>
      <dgm:t>
        <a:bodyPr/>
        <a:lstStyle/>
        <a:p>
          <a:endParaRPr lang="ru-RU"/>
        </a:p>
      </dgm:t>
    </dgm:pt>
    <dgm:pt modelId="{FFE92731-252D-48B8-BBA6-B4F09E6A3F40}" type="sibTrans" cxnId="{BB6389AB-347C-4A5C-99A2-5A4D8CED4DA5}">
      <dgm:prSet/>
      <dgm:spPr/>
      <dgm:t>
        <a:bodyPr/>
        <a:lstStyle/>
        <a:p>
          <a:endParaRPr lang="ru-RU"/>
        </a:p>
      </dgm:t>
    </dgm:pt>
    <dgm:pt modelId="{37306FBA-37EC-44BB-B5D7-FB3CF8E17722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Развитие воспитания в системе образования предполагает</a:t>
          </a:r>
          <a:endParaRPr lang="ru-RU" sz="1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503D55E-7675-4D19-BBEE-A85327D16BD7}" type="parTrans" cxnId="{5FD271F3-97B8-435B-842B-614C68C2CD0B}">
      <dgm:prSet/>
      <dgm:spPr/>
      <dgm:t>
        <a:bodyPr/>
        <a:lstStyle/>
        <a:p>
          <a:endParaRPr lang="ru-RU"/>
        </a:p>
      </dgm:t>
    </dgm:pt>
    <dgm:pt modelId="{C7BD6747-135A-47A2-8C6A-D6DD25F7DF8D}" type="sibTrans" cxnId="{5FD271F3-97B8-435B-842B-614C68C2CD0B}">
      <dgm:prSet/>
      <dgm:spPr/>
      <dgm:t>
        <a:bodyPr/>
        <a:lstStyle/>
        <a:p>
          <a:endParaRPr lang="ru-RU"/>
        </a:p>
      </dgm:t>
    </dgm:pt>
    <dgm:pt modelId="{730B5CDE-699C-4536-9E26-7315D1B88223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Обновление воспитательного процесса с учетом современных достижений науки и на основе отечественных традиций</a:t>
          </a:r>
          <a:endParaRPr lang="ru-RU" sz="14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7D8ED48-3CFE-4D1C-935D-CABCCA2136D4}" type="parTrans" cxnId="{34491FCE-BC16-420E-9F86-5C8BF9E34B0D}">
      <dgm:prSet/>
      <dgm:spPr/>
      <dgm:t>
        <a:bodyPr/>
        <a:lstStyle/>
        <a:p>
          <a:endParaRPr lang="ru-RU"/>
        </a:p>
      </dgm:t>
    </dgm:pt>
    <dgm:pt modelId="{15C1AFF6-7419-4983-86A8-9B1C35F7541A}" type="sibTrans" cxnId="{34491FCE-BC16-420E-9F86-5C8BF9E34B0D}">
      <dgm:prSet/>
      <dgm:spPr/>
      <dgm:t>
        <a:bodyPr/>
        <a:lstStyle/>
        <a:p>
          <a:endParaRPr lang="ru-RU"/>
        </a:p>
      </dgm:t>
    </dgm:pt>
    <dgm:pt modelId="{E2FB5C2E-10AE-4B32-9840-357ED3F72326}">
      <dgm:prSet phldrT="[Текст]" custT="1"/>
      <dgm:spPr/>
      <dgm:t>
        <a:bodyPr/>
        <a:lstStyle/>
        <a:p>
          <a:r>
            <a:rPr lang="ru-RU" sz="1000" b="1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Гражданское воспитание </a:t>
          </a:r>
          <a:endParaRPr lang="ru-RU" sz="1000" b="1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2033F20-7DFB-4FF7-82B3-2F613752AEF6}" type="parTrans" cxnId="{8C8F99DE-CE22-498F-828D-2A9394DE25F7}">
      <dgm:prSet/>
      <dgm:spPr/>
      <dgm:t>
        <a:bodyPr/>
        <a:lstStyle/>
        <a:p>
          <a:endParaRPr lang="ru-RU"/>
        </a:p>
      </dgm:t>
    </dgm:pt>
    <dgm:pt modelId="{C3F47C76-F40D-42CD-B7D6-2F3E50A0C314}" type="sibTrans" cxnId="{8C8F99DE-CE22-498F-828D-2A9394DE25F7}">
      <dgm:prSet/>
      <dgm:spPr/>
      <dgm:t>
        <a:bodyPr/>
        <a:lstStyle/>
        <a:p>
          <a:endParaRPr lang="ru-RU"/>
        </a:p>
      </dgm:t>
    </dgm:pt>
    <dgm:pt modelId="{BC2572F0-D28C-4AC9-AA5E-E9F865933029}">
      <dgm:prSet phldrT="[Текст]" custT="1"/>
      <dgm:spPr/>
      <dgm:t>
        <a:bodyPr/>
        <a:lstStyle/>
        <a:p>
          <a:r>
            <a:rPr lang="ru-RU" sz="1000" b="1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Духовное и нравственное воспитание </a:t>
          </a:r>
          <a:endParaRPr lang="ru-RU" sz="1000" b="1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AF4F589-071E-412F-AD7C-357AE6B010E6}" type="parTrans" cxnId="{9DFD9706-7D4C-44AC-8DF3-20BFDB3E3354}">
      <dgm:prSet/>
      <dgm:spPr/>
      <dgm:t>
        <a:bodyPr/>
        <a:lstStyle/>
        <a:p>
          <a:endParaRPr lang="ru-RU"/>
        </a:p>
      </dgm:t>
    </dgm:pt>
    <dgm:pt modelId="{5FAE2192-8896-466B-811E-A00C84204556}" type="sibTrans" cxnId="{9DFD9706-7D4C-44AC-8DF3-20BFDB3E3354}">
      <dgm:prSet/>
      <dgm:spPr/>
      <dgm:t>
        <a:bodyPr/>
        <a:lstStyle/>
        <a:p>
          <a:endParaRPr lang="ru-RU"/>
        </a:p>
      </dgm:t>
    </dgm:pt>
    <dgm:pt modelId="{7DA5AAB3-BD3D-4303-80EC-41DCB9493F62}">
      <dgm:prSet phldrT="[Текст]" custT="1"/>
      <dgm:spPr/>
      <dgm:t>
        <a:bodyPr/>
        <a:lstStyle/>
        <a:p>
          <a:r>
            <a:rPr lang="ru-RU" sz="1000" b="1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Приобщение детей к культурному наследию </a:t>
          </a:r>
          <a:endParaRPr lang="ru-RU" sz="1000" b="1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A15D267C-EE80-46FF-954B-B7717288C26C}" type="parTrans" cxnId="{DB608C93-03C1-4B64-849C-63B9DF9B6DAA}">
      <dgm:prSet/>
      <dgm:spPr/>
      <dgm:t>
        <a:bodyPr/>
        <a:lstStyle/>
        <a:p>
          <a:endParaRPr lang="ru-RU"/>
        </a:p>
      </dgm:t>
    </dgm:pt>
    <dgm:pt modelId="{878626AF-43FA-47AC-8565-56735FED3EEC}" type="sibTrans" cxnId="{DB608C93-03C1-4B64-849C-63B9DF9B6DAA}">
      <dgm:prSet/>
      <dgm:spPr/>
      <dgm:t>
        <a:bodyPr/>
        <a:lstStyle/>
        <a:p>
          <a:endParaRPr lang="ru-RU"/>
        </a:p>
      </dgm:t>
    </dgm:pt>
    <dgm:pt modelId="{82D6A7A9-0848-4964-A5B4-7B938A37F192}">
      <dgm:prSet phldrT="[Текст]" custT="1"/>
      <dgm:spPr/>
      <dgm:t>
        <a:bodyPr/>
        <a:lstStyle/>
        <a:p>
          <a:r>
            <a:rPr lang="ru-RU" sz="1000" b="1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Физическое воспитание и формирование культуры здоровья </a:t>
          </a:r>
          <a:endParaRPr lang="ru-RU" sz="1000" b="1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E95969B-AB34-4F2C-B156-21CFC02B5C19}" type="parTrans" cxnId="{E16B28BB-3C93-4F7A-909E-03DC5A6E8F19}">
      <dgm:prSet/>
      <dgm:spPr/>
      <dgm:t>
        <a:bodyPr/>
        <a:lstStyle/>
        <a:p>
          <a:endParaRPr lang="ru-RU"/>
        </a:p>
      </dgm:t>
    </dgm:pt>
    <dgm:pt modelId="{297C4AEB-573F-4A06-B8FF-82285F22A6BA}" type="sibTrans" cxnId="{E16B28BB-3C93-4F7A-909E-03DC5A6E8F19}">
      <dgm:prSet/>
      <dgm:spPr/>
      <dgm:t>
        <a:bodyPr/>
        <a:lstStyle/>
        <a:p>
          <a:endParaRPr lang="ru-RU"/>
        </a:p>
      </dgm:t>
    </dgm:pt>
    <dgm:pt modelId="{B2823784-CB09-4E81-BACB-734B9910D386}">
      <dgm:prSet phldrT="[Текст]" custT="1"/>
      <dgm:spPr/>
      <dgm:t>
        <a:bodyPr/>
        <a:lstStyle/>
        <a:p>
          <a:r>
            <a:rPr lang="ru-RU" sz="1000" b="1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Трудовое воспитание </a:t>
          </a:r>
          <a:endParaRPr lang="ru-RU" sz="900" b="1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69EA693-C32D-47EF-80BA-C79D90EED8EF}" type="parTrans" cxnId="{3AD38EBC-320F-4FEF-8B90-C8B2F9E69DBE}">
      <dgm:prSet/>
      <dgm:spPr/>
      <dgm:t>
        <a:bodyPr/>
        <a:lstStyle/>
        <a:p>
          <a:endParaRPr lang="ru-RU"/>
        </a:p>
      </dgm:t>
    </dgm:pt>
    <dgm:pt modelId="{69313EC9-D610-419B-B43D-D3043C25C5BE}" type="sibTrans" cxnId="{3AD38EBC-320F-4FEF-8B90-C8B2F9E69DBE}">
      <dgm:prSet/>
      <dgm:spPr/>
      <dgm:t>
        <a:bodyPr/>
        <a:lstStyle/>
        <a:p>
          <a:endParaRPr lang="ru-RU"/>
        </a:p>
      </dgm:t>
    </dgm:pt>
    <dgm:pt modelId="{5A8E6000-45E9-4C7D-8860-0B1461D6A03F}" type="pres">
      <dgm:prSet presAssocID="{F2D45C72-EEDE-4AB8-9ECD-DA2D2DD9A11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EFF1A1D-C31B-4F6C-8C7A-1B139304ADA0}" type="pres">
      <dgm:prSet presAssocID="{443A0657-2433-46AE-BE63-43C1879C1DED}" presName="vertOne" presStyleCnt="0"/>
      <dgm:spPr/>
    </dgm:pt>
    <dgm:pt modelId="{3F60A71C-C5CD-4615-9B24-B9C454502178}" type="pres">
      <dgm:prSet presAssocID="{443A0657-2433-46AE-BE63-43C1879C1DED}" presName="txOne" presStyleLbl="node0" presStyleIdx="0" presStyleCnt="1" custScaleY="486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6E2736-CEF9-4A72-A86C-8E63CCE57606}" type="pres">
      <dgm:prSet presAssocID="{443A0657-2433-46AE-BE63-43C1879C1DED}" presName="parTransOne" presStyleCnt="0"/>
      <dgm:spPr/>
    </dgm:pt>
    <dgm:pt modelId="{44F81FB5-ADEE-4421-8963-CF29A7382F9B}" type="pres">
      <dgm:prSet presAssocID="{443A0657-2433-46AE-BE63-43C1879C1DED}" presName="horzOne" presStyleCnt="0"/>
      <dgm:spPr/>
    </dgm:pt>
    <dgm:pt modelId="{451FA109-1BA5-4339-A08A-888501176088}" type="pres">
      <dgm:prSet presAssocID="{039EB7D0-C82C-4A6A-A8D6-C0BFC8EFB9CD}" presName="vertTwo" presStyleCnt="0"/>
      <dgm:spPr/>
    </dgm:pt>
    <dgm:pt modelId="{9CF52924-E781-41D5-810D-0CE541208B4C}" type="pres">
      <dgm:prSet presAssocID="{039EB7D0-C82C-4A6A-A8D6-C0BFC8EFB9CD}" presName="txTwo" presStyleLbl="node2" presStyleIdx="0" presStyleCnt="4" custScaleX="1207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725694-B7CE-4818-AD60-739E8363EF22}" type="pres">
      <dgm:prSet presAssocID="{039EB7D0-C82C-4A6A-A8D6-C0BFC8EFB9CD}" presName="horzTwo" presStyleCnt="0"/>
      <dgm:spPr/>
    </dgm:pt>
    <dgm:pt modelId="{D641448E-6CD4-4497-BBE0-33D88C7AD26D}" type="pres">
      <dgm:prSet presAssocID="{14000C45-A4FA-4222-9A93-1E2325CA0669}" presName="sibSpaceTwo" presStyleCnt="0"/>
      <dgm:spPr/>
    </dgm:pt>
    <dgm:pt modelId="{1D3FD297-BD4F-4E52-A05F-ECD61E41D44E}" type="pres">
      <dgm:prSet presAssocID="{89CAFD87-0376-4C69-914E-3AA4147699E3}" presName="vertTwo" presStyleCnt="0"/>
      <dgm:spPr/>
    </dgm:pt>
    <dgm:pt modelId="{BACB7F31-1637-4CFB-86AE-AD0710DCFCD0}" type="pres">
      <dgm:prSet presAssocID="{89CAFD87-0376-4C69-914E-3AA4147699E3}" presName="txTwo" presStyleLbl="node2" presStyleIdx="1" presStyleCnt="4" custScaleX="1419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5E804D-DC99-43CC-BE2D-4C40E95C985C}" type="pres">
      <dgm:prSet presAssocID="{89CAFD87-0376-4C69-914E-3AA4147699E3}" presName="horzTwo" presStyleCnt="0"/>
      <dgm:spPr/>
    </dgm:pt>
    <dgm:pt modelId="{0724534C-C464-4254-8562-2907DEE71942}" type="pres">
      <dgm:prSet presAssocID="{FFE92731-252D-48B8-BBA6-B4F09E6A3F40}" presName="sibSpaceTwo" presStyleCnt="0"/>
      <dgm:spPr/>
    </dgm:pt>
    <dgm:pt modelId="{77393E9D-7150-4E45-9AF7-84E18D0D1F76}" type="pres">
      <dgm:prSet presAssocID="{37306FBA-37EC-44BB-B5D7-FB3CF8E17722}" presName="vertTwo" presStyleCnt="0"/>
      <dgm:spPr/>
    </dgm:pt>
    <dgm:pt modelId="{403F4FCD-0EBE-4A34-A7B8-8F75FDA9CFDC}" type="pres">
      <dgm:prSet presAssocID="{37306FBA-37EC-44BB-B5D7-FB3CF8E17722}" presName="txTwo" presStyleLbl="node2" presStyleIdx="2" presStyleCnt="4" custScaleX="1353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E0DAE0-28B3-4D6E-93F7-B5425C27FFA8}" type="pres">
      <dgm:prSet presAssocID="{37306FBA-37EC-44BB-B5D7-FB3CF8E17722}" presName="horzTwo" presStyleCnt="0"/>
      <dgm:spPr/>
    </dgm:pt>
    <dgm:pt modelId="{4853AC29-DE64-422A-B20F-9068A0566917}" type="pres">
      <dgm:prSet presAssocID="{C7BD6747-135A-47A2-8C6A-D6DD25F7DF8D}" presName="sibSpaceTwo" presStyleCnt="0"/>
      <dgm:spPr/>
    </dgm:pt>
    <dgm:pt modelId="{C519914C-F394-43BA-9377-BBE04A1B201B}" type="pres">
      <dgm:prSet presAssocID="{730B5CDE-699C-4536-9E26-7315D1B88223}" presName="vertTwo" presStyleCnt="0"/>
      <dgm:spPr/>
    </dgm:pt>
    <dgm:pt modelId="{53A9701B-B204-4E37-875A-58A49831C14E}" type="pres">
      <dgm:prSet presAssocID="{730B5CDE-699C-4536-9E26-7315D1B88223}" presName="txTwo" presStyleLbl="node2" presStyleIdx="3" presStyleCnt="4" custLinFactNeighborX="414" custLinFactNeighborY="-303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2D29BA-A134-4BA4-A45E-ED7C259D6686}" type="pres">
      <dgm:prSet presAssocID="{730B5CDE-699C-4536-9E26-7315D1B88223}" presName="parTransTwo" presStyleCnt="0"/>
      <dgm:spPr/>
    </dgm:pt>
    <dgm:pt modelId="{8EE00957-4ACB-45D4-8506-6278B977A279}" type="pres">
      <dgm:prSet presAssocID="{730B5CDE-699C-4536-9E26-7315D1B88223}" presName="horzTwo" presStyleCnt="0"/>
      <dgm:spPr/>
    </dgm:pt>
    <dgm:pt modelId="{DC8B2C68-9C0B-4CD4-8276-28CE61E715E4}" type="pres">
      <dgm:prSet presAssocID="{E2FB5C2E-10AE-4B32-9840-357ED3F72326}" presName="vertThree" presStyleCnt="0"/>
      <dgm:spPr/>
    </dgm:pt>
    <dgm:pt modelId="{34FA0FB2-B8A6-4386-8E78-9BCB3B62CF18}" type="pres">
      <dgm:prSet presAssocID="{E2FB5C2E-10AE-4B32-9840-357ED3F72326}" presName="txThre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5B9691-3C5A-4528-BF1D-F96E35FB1144}" type="pres">
      <dgm:prSet presAssocID="{E2FB5C2E-10AE-4B32-9840-357ED3F72326}" presName="horzThree" presStyleCnt="0"/>
      <dgm:spPr/>
    </dgm:pt>
    <dgm:pt modelId="{18A7E9FB-C55C-49E6-8BA1-9E1C0B57ADD2}" type="pres">
      <dgm:prSet presAssocID="{C3F47C76-F40D-42CD-B7D6-2F3E50A0C314}" presName="sibSpaceThree" presStyleCnt="0"/>
      <dgm:spPr/>
    </dgm:pt>
    <dgm:pt modelId="{5479DBA6-EFAC-4182-8D7E-B278AD41EBD4}" type="pres">
      <dgm:prSet presAssocID="{BC2572F0-D28C-4AC9-AA5E-E9F865933029}" presName="vertThree" presStyleCnt="0"/>
      <dgm:spPr/>
    </dgm:pt>
    <dgm:pt modelId="{03072BA0-13DD-4D85-BBB4-126F2EBC38E0}" type="pres">
      <dgm:prSet presAssocID="{BC2572F0-D28C-4AC9-AA5E-E9F865933029}" presName="txThre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371AE0-7438-4B75-AC45-9D834419F722}" type="pres">
      <dgm:prSet presAssocID="{BC2572F0-D28C-4AC9-AA5E-E9F865933029}" presName="horzThree" presStyleCnt="0"/>
      <dgm:spPr/>
    </dgm:pt>
    <dgm:pt modelId="{2201326A-E4E8-43C3-9643-A56AEA76CBC2}" type="pres">
      <dgm:prSet presAssocID="{5FAE2192-8896-466B-811E-A00C84204556}" presName="sibSpaceThree" presStyleCnt="0"/>
      <dgm:spPr/>
    </dgm:pt>
    <dgm:pt modelId="{A3806653-9B99-4972-B786-431E8BCC1711}" type="pres">
      <dgm:prSet presAssocID="{7DA5AAB3-BD3D-4303-80EC-41DCB9493F62}" presName="vertThree" presStyleCnt="0"/>
      <dgm:spPr/>
    </dgm:pt>
    <dgm:pt modelId="{F5305F6D-A34D-4256-BFDB-47075CEDEE42}" type="pres">
      <dgm:prSet presAssocID="{7DA5AAB3-BD3D-4303-80EC-41DCB9493F62}" presName="txThre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7EF2E2-AC16-4B73-A0C4-B6A6BEF369FF}" type="pres">
      <dgm:prSet presAssocID="{7DA5AAB3-BD3D-4303-80EC-41DCB9493F62}" presName="horzThree" presStyleCnt="0"/>
      <dgm:spPr/>
    </dgm:pt>
    <dgm:pt modelId="{92F81120-E42C-4BB5-AD52-65AC3050AA29}" type="pres">
      <dgm:prSet presAssocID="{878626AF-43FA-47AC-8565-56735FED3EEC}" presName="sibSpaceThree" presStyleCnt="0"/>
      <dgm:spPr/>
    </dgm:pt>
    <dgm:pt modelId="{672948E6-2367-478F-BE5A-7FC3215F848A}" type="pres">
      <dgm:prSet presAssocID="{82D6A7A9-0848-4964-A5B4-7B938A37F192}" presName="vertThree" presStyleCnt="0"/>
      <dgm:spPr/>
    </dgm:pt>
    <dgm:pt modelId="{716C03AC-A01B-41EF-8727-150AB9FE10DE}" type="pres">
      <dgm:prSet presAssocID="{82D6A7A9-0848-4964-A5B4-7B938A37F192}" presName="txThre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18096C-0387-42B9-A8B0-177E5A47A52D}" type="pres">
      <dgm:prSet presAssocID="{82D6A7A9-0848-4964-A5B4-7B938A37F192}" presName="horzThree" presStyleCnt="0"/>
      <dgm:spPr/>
    </dgm:pt>
    <dgm:pt modelId="{5C747C33-418B-4E4D-ACB2-678761776D57}" type="pres">
      <dgm:prSet presAssocID="{297C4AEB-573F-4A06-B8FF-82285F22A6BA}" presName="sibSpaceThree" presStyleCnt="0"/>
      <dgm:spPr/>
    </dgm:pt>
    <dgm:pt modelId="{7CA2CC0F-487B-4DE2-AE8A-ADFD4A4FCE09}" type="pres">
      <dgm:prSet presAssocID="{B2823784-CB09-4E81-BACB-734B9910D386}" presName="vertThree" presStyleCnt="0"/>
      <dgm:spPr/>
    </dgm:pt>
    <dgm:pt modelId="{7F4B2AB3-3CB8-48B5-832F-5C6AAFC69690}" type="pres">
      <dgm:prSet presAssocID="{B2823784-CB09-4E81-BACB-734B9910D386}" presName="txThre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DE68F2-86F9-45F0-8F06-26B7D9F0C396}" type="pres">
      <dgm:prSet presAssocID="{B2823784-CB09-4E81-BACB-734B9910D386}" presName="horzThree" presStyleCnt="0"/>
      <dgm:spPr/>
    </dgm:pt>
  </dgm:ptLst>
  <dgm:cxnLst>
    <dgm:cxn modelId="{5FD271F3-97B8-435B-842B-614C68C2CD0B}" srcId="{443A0657-2433-46AE-BE63-43C1879C1DED}" destId="{37306FBA-37EC-44BB-B5D7-FB3CF8E17722}" srcOrd="2" destOrd="0" parTransId="{5503D55E-7675-4D19-BBEE-A85327D16BD7}" sibTransId="{C7BD6747-135A-47A2-8C6A-D6DD25F7DF8D}"/>
    <dgm:cxn modelId="{E16B28BB-3C93-4F7A-909E-03DC5A6E8F19}" srcId="{730B5CDE-699C-4536-9E26-7315D1B88223}" destId="{82D6A7A9-0848-4964-A5B4-7B938A37F192}" srcOrd="3" destOrd="0" parTransId="{BE95969B-AB34-4F2C-B156-21CFC02B5C19}" sibTransId="{297C4AEB-573F-4A06-B8FF-82285F22A6BA}"/>
    <dgm:cxn modelId="{40E12B47-DE3E-4AAF-A966-E1F948BCA203}" type="presOf" srcId="{B2823784-CB09-4E81-BACB-734B9910D386}" destId="{7F4B2AB3-3CB8-48B5-832F-5C6AAFC69690}" srcOrd="0" destOrd="0" presId="urn:microsoft.com/office/officeart/2005/8/layout/hierarchy4"/>
    <dgm:cxn modelId="{A09FA06F-358E-4124-98BE-ED18DD0A7FE6}" srcId="{443A0657-2433-46AE-BE63-43C1879C1DED}" destId="{039EB7D0-C82C-4A6A-A8D6-C0BFC8EFB9CD}" srcOrd="0" destOrd="0" parTransId="{1766C06B-F4B5-4E7B-8CDE-5A75E70082A6}" sibTransId="{14000C45-A4FA-4222-9A93-1E2325CA0669}"/>
    <dgm:cxn modelId="{9F231972-26F8-43E8-B152-F0F0030123E8}" type="presOf" srcId="{89CAFD87-0376-4C69-914E-3AA4147699E3}" destId="{BACB7F31-1637-4CFB-86AE-AD0710DCFCD0}" srcOrd="0" destOrd="0" presId="urn:microsoft.com/office/officeart/2005/8/layout/hierarchy4"/>
    <dgm:cxn modelId="{8C8F99DE-CE22-498F-828D-2A9394DE25F7}" srcId="{730B5CDE-699C-4536-9E26-7315D1B88223}" destId="{E2FB5C2E-10AE-4B32-9840-357ED3F72326}" srcOrd="0" destOrd="0" parTransId="{D2033F20-7DFB-4FF7-82B3-2F613752AEF6}" sibTransId="{C3F47C76-F40D-42CD-B7D6-2F3E50A0C314}"/>
    <dgm:cxn modelId="{D798D3F3-3988-4E6A-BDB7-7A8623B54220}" type="presOf" srcId="{82D6A7A9-0848-4964-A5B4-7B938A37F192}" destId="{716C03AC-A01B-41EF-8727-150AB9FE10DE}" srcOrd="0" destOrd="0" presId="urn:microsoft.com/office/officeart/2005/8/layout/hierarchy4"/>
    <dgm:cxn modelId="{BB6389AB-347C-4A5C-99A2-5A4D8CED4DA5}" srcId="{443A0657-2433-46AE-BE63-43C1879C1DED}" destId="{89CAFD87-0376-4C69-914E-3AA4147699E3}" srcOrd="1" destOrd="0" parTransId="{7DBF48F9-B2D7-4B67-8744-608AB3587FF5}" sibTransId="{FFE92731-252D-48B8-BBA6-B4F09E6A3F40}"/>
    <dgm:cxn modelId="{DB608C93-03C1-4B64-849C-63B9DF9B6DAA}" srcId="{730B5CDE-699C-4536-9E26-7315D1B88223}" destId="{7DA5AAB3-BD3D-4303-80EC-41DCB9493F62}" srcOrd="2" destOrd="0" parTransId="{A15D267C-EE80-46FF-954B-B7717288C26C}" sibTransId="{878626AF-43FA-47AC-8565-56735FED3EEC}"/>
    <dgm:cxn modelId="{34491FCE-BC16-420E-9F86-5C8BF9E34B0D}" srcId="{443A0657-2433-46AE-BE63-43C1879C1DED}" destId="{730B5CDE-699C-4536-9E26-7315D1B88223}" srcOrd="3" destOrd="0" parTransId="{A7D8ED48-3CFE-4D1C-935D-CABCCA2136D4}" sibTransId="{15C1AFF6-7419-4983-86A8-9B1C35F7541A}"/>
    <dgm:cxn modelId="{3AD38EBC-320F-4FEF-8B90-C8B2F9E69DBE}" srcId="{730B5CDE-699C-4536-9E26-7315D1B88223}" destId="{B2823784-CB09-4E81-BACB-734B9910D386}" srcOrd="4" destOrd="0" parTransId="{F69EA693-C32D-47EF-80BA-C79D90EED8EF}" sibTransId="{69313EC9-D610-419B-B43D-D3043C25C5BE}"/>
    <dgm:cxn modelId="{14F9916B-2ED4-4B06-99B1-6369A568C8F6}" type="presOf" srcId="{7DA5AAB3-BD3D-4303-80EC-41DCB9493F62}" destId="{F5305F6D-A34D-4256-BFDB-47075CEDEE42}" srcOrd="0" destOrd="0" presId="urn:microsoft.com/office/officeart/2005/8/layout/hierarchy4"/>
    <dgm:cxn modelId="{046EA057-E356-49ED-89B6-C06CD6EC968B}" type="presOf" srcId="{BC2572F0-D28C-4AC9-AA5E-E9F865933029}" destId="{03072BA0-13DD-4D85-BBB4-126F2EBC38E0}" srcOrd="0" destOrd="0" presId="urn:microsoft.com/office/officeart/2005/8/layout/hierarchy4"/>
    <dgm:cxn modelId="{CD919BEF-B622-470A-A658-6DC27FE82ECF}" type="presOf" srcId="{E2FB5C2E-10AE-4B32-9840-357ED3F72326}" destId="{34FA0FB2-B8A6-4386-8E78-9BCB3B62CF18}" srcOrd="0" destOrd="0" presId="urn:microsoft.com/office/officeart/2005/8/layout/hierarchy4"/>
    <dgm:cxn modelId="{8EDE01F3-ADC6-4B3C-A0FE-E98191A6EAC1}" type="presOf" srcId="{37306FBA-37EC-44BB-B5D7-FB3CF8E17722}" destId="{403F4FCD-0EBE-4A34-A7B8-8F75FDA9CFDC}" srcOrd="0" destOrd="0" presId="urn:microsoft.com/office/officeart/2005/8/layout/hierarchy4"/>
    <dgm:cxn modelId="{5B03A749-A739-4313-91FB-EC59619CEB26}" type="presOf" srcId="{039EB7D0-C82C-4A6A-A8D6-C0BFC8EFB9CD}" destId="{9CF52924-E781-41D5-810D-0CE541208B4C}" srcOrd="0" destOrd="0" presId="urn:microsoft.com/office/officeart/2005/8/layout/hierarchy4"/>
    <dgm:cxn modelId="{9DFD9706-7D4C-44AC-8DF3-20BFDB3E3354}" srcId="{730B5CDE-699C-4536-9E26-7315D1B88223}" destId="{BC2572F0-D28C-4AC9-AA5E-E9F865933029}" srcOrd="1" destOrd="0" parTransId="{BAF4F589-071E-412F-AD7C-357AE6B010E6}" sibTransId="{5FAE2192-8896-466B-811E-A00C84204556}"/>
    <dgm:cxn modelId="{F8DE33E7-A510-4A33-8EFC-45496679BBC4}" type="presOf" srcId="{F2D45C72-EEDE-4AB8-9ECD-DA2D2DD9A110}" destId="{5A8E6000-45E9-4C7D-8860-0B1461D6A03F}" srcOrd="0" destOrd="0" presId="urn:microsoft.com/office/officeart/2005/8/layout/hierarchy4"/>
    <dgm:cxn modelId="{17268E5A-E877-4D61-A179-BEFE9951DAA0}" srcId="{F2D45C72-EEDE-4AB8-9ECD-DA2D2DD9A110}" destId="{443A0657-2433-46AE-BE63-43C1879C1DED}" srcOrd="0" destOrd="0" parTransId="{8DD412D2-EB1D-4980-84C1-5B315F31BC00}" sibTransId="{55D01A23-CA3E-4DA0-92AE-8809FABD12B3}"/>
    <dgm:cxn modelId="{D372F51F-7C41-4669-8985-76D3F08BDFA3}" type="presOf" srcId="{443A0657-2433-46AE-BE63-43C1879C1DED}" destId="{3F60A71C-C5CD-4615-9B24-B9C454502178}" srcOrd="0" destOrd="0" presId="urn:microsoft.com/office/officeart/2005/8/layout/hierarchy4"/>
    <dgm:cxn modelId="{B364A72D-2816-47EC-951C-2B98707E1EED}" type="presOf" srcId="{730B5CDE-699C-4536-9E26-7315D1B88223}" destId="{53A9701B-B204-4E37-875A-58A49831C14E}" srcOrd="0" destOrd="0" presId="urn:microsoft.com/office/officeart/2005/8/layout/hierarchy4"/>
    <dgm:cxn modelId="{4825F154-58C8-45F5-9DAE-6CCCF7D28DB8}" type="presParOf" srcId="{5A8E6000-45E9-4C7D-8860-0B1461D6A03F}" destId="{BEFF1A1D-C31B-4F6C-8C7A-1B139304ADA0}" srcOrd="0" destOrd="0" presId="urn:microsoft.com/office/officeart/2005/8/layout/hierarchy4"/>
    <dgm:cxn modelId="{1B71D818-6A43-4B15-BD19-A10B1AAC569E}" type="presParOf" srcId="{BEFF1A1D-C31B-4F6C-8C7A-1B139304ADA0}" destId="{3F60A71C-C5CD-4615-9B24-B9C454502178}" srcOrd="0" destOrd="0" presId="urn:microsoft.com/office/officeart/2005/8/layout/hierarchy4"/>
    <dgm:cxn modelId="{BADE7347-C2DE-4E84-BD92-F8A9387FEE60}" type="presParOf" srcId="{BEFF1A1D-C31B-4F6C-8C7A-1B139304ADA0}" destId="{0C6E2736-CEF9-4A72-A86C-8E63CCE57606}" srcOrd="1" destOrd="0" presId="urn:microsoft.com/office/officeart/2005/8/layout/hierarchy4"/>
    <dgm:cxn modelId="{28F74C6E-4970-4550-BCFD-A73DCF7D570D}" type="presParOf" srcId="{BEFF1A1D-C31B-4F6C-8C7A-1B139304ADA0}" destId="{44F81FB5-ADEE-4421-8963-CF29A7382F9B}" srcOrd="2" destOrd="0" presId="urn:microsoft.com/office/officeart/2005/8/layout/hierarchy4"/>
    <dgm:cxn modelId="{7295F0CA-8097-42DF-AD7B-262B72B4B5E2}" type="presParOf" srcId="{44F81FB5-ADEE-4421-8963-CF29A7382F9B}" destId="{451FA109-1BA5-4339-A08A-888501176088}" srcOrd="0" destOrd="0" presId="urn:microsoft.com/office/officeart/2005/8/layout/hierarchy4"/>
    <dgm:cxn modelId="{C2FB4B1A-A09F-4987-A6A0-E25C4B6AC494}" type="presParOf" srcId="{451FA109-1BA5-4339-A08A-888501176088}" destId="{9CF52924-E781-41D5-810D-0CE541208B4C}" srcOrd="0" destOrd="0" presId="urn:microsoft.com/office/officeart/2005/8/layout/hierarchy4"/>
    <dgm:cxn modelId="{1C16F77D-5B28-4041-9040-C5F27B178CD2}" type="presParOf" srcId="{451FA109-1BA5-4339-A08A-888501176088}" destId="{36725694-B7CE-4818-AD60-739E8363EF22}" srcOrd="1" destOrd="0" presId="urn:microsoft.com/office/officeart/2005/8/layout/hierarchy4"/>
    <dgm:cxn modelId="{ABE47374-7282-428B-9B81-3CB9F91FC6F2}" type="presParOf" srcId="{44F81FB5-ADEE-4421-8963-CF29A7382F9B}" destId="{D641448E-6CD4-4497-BBE0-33D88C7AD26D}" srcOrd="1" destOrd="0" presId="urn:microsoft.com/office/officeart/2005/8/layout/hierarchy4"/>
    <dgm:cxn modelId="{AE3DA6B1-94EE-4677-A961-1DD3C5094C67}" type="presParOf" srcId="{44F81FB5-ADEE-4421-8963-CF29A7382F9B}" destId="{1D3FD297-BD4F-4E52-A05F-ECD61E41D44E}" srcOrd="2" destOrd="0" presId="urn:microsoft.com/office/officeart/2005/8/layout/hierarchy4"/>
    <dgm:cxn modelId="{76C0A966-524D-4B2E-8696-FAD18D3BDC09}" type="presParOf" srcId="{1D3FD297-BD4F-4E52-A05F-ECD61E41D44E}" destId="{BACB7F31-1637-4CFB-86AE-AD0710DCFCD0}" srcOrd="0" destOrd="0" presId="urn:microsoft.com/office/officeart/2005/8/layout/hierarchy4"/>
    <dgm:cxn modelId="{35D9B9CF-1A3C-49B8-AC42-937F32A1F6F1}" type="presParOf" srcId="{1D3FD297-BD4F-4E52-A05F-ECD61E41D44E}" destId="{A45E804D-DC99-43CC-BE2D-4C40E95C985C}" srcOrd="1" destOrd="0" presId="urn:microsoft.com/office/officeart/2005/8/layout/hierarchy4"/>
    <dgm:cxn modelId="{8090051F-CB8B-42C3-BF62-F7BB18221F48}" type="presParOf" srcId="{44F81FB5-ADEE-4421-8963-CF29A7382F9B}" destId="{0724534C-C464-4254-8562-2907DEE71942}" srcOrd="3" destOrd="0" presId="urn:microsoft.com/office/officeart/2005/8/layout/hierarchy4"/>
    <dgm:cxn modelId="{07C6AF93-4361-46DE-9E6F-7F9B60EDEF81}" type="presParOf" srcId="{44F81FB5-ADEE-4421-8963-CF29A7382F9B}" destId="{77393E9D-7150-4E45-9AF7-84E18D0D1F76}" srcOrd="4" destOrd="0" presId="urn:microsoft.com/office/officeart/2005/8/layout/hierarchy4"/>
    <dgm:cxn modelId="{933F78E6-27E1-4B0D-A170-B091B9C6B907}" type="presParOf" srcId="{77393E9D-7150-4E45-9AF7-84E18D0D1F76}" destId="{403F4FCD-0EBE-4A34-A7B8-8F75FDA9CFDC}" srcOrd="0" destOrd="0" presId="urn:microsoft.com/office/officeart/2005/8/layout/hierarchy4"/>
    <dgm:cxn modelId="{4AA03E89-6AA8-446A-8D40-99903786A2E7}" type="presParOf" srcId="{77393E9D-7150-4E45-9AF7-84E18D0D1F76}" destId="{55E0DAE0-28B3-4D6E-93F7-B5425C27FFA8}" srcOrd="1" destOrd="0" presId="urn:microsoft.com/office/officeart/2005/8/layout/hierarchy4"/>
    <dgm:cxn modelId="{B25F272A-EEB2-42D6-A4D3-6C71FDFDAD6C}" type="presParOf" srcId="{44F81FB5-ADEE-4421-8963-CF29A7382F9B}" destId="{4853AC29-DE64-422A-B20F-9068A0566917}" srcOrd="5" destOrd="0" presId="urn:microsoft.com/office/officeart/2005/8/layout/hierarchy4"/>
    <dgm:cxn modelId="{2C393BC6-A1E5-461A-8185-4065EECA7E9A}" type="presParOf" srcId="{44F81FB5-ADEE-4421-8963-CF29A7382F9B}" destId="{C519914C-F394-43BA-9377-BBE04A1B201B}" srcOrd="6" destOrd="0" presId="urn:microsoft.com/office/officeart/2005/8/layout/hierarchy4"/>
    <dgm:cxn modelId="{E8901065-27FF-4FA5-8F8A-5CE7676D6D0E}" type="presParOf" srcId="{C519914C-F394-43BA-9377-BBE04A1B201B}" destId="{53A9701B-B204-4E37-875A-58A49831C14E}" srcOrd="0" destOrd="0" presId="urn:microsoft.com/office/officeart/2005/8/layout/hierarchy4"/>
    <dgm:cxn modelId="{8A7A0A02-AE39-4764-A59A-808EB56501F8}" type="presParOf" srcId="{C519914C-F394-43BA-9377-BBE04A1B201B}" destId="{EA2D29BA-A134-4BA4-A45E-ED7C259D6686}" srcOrd="1" destOrd="0" presId="urn:microsoft.com/office/officeart/2005/8/layout/hierarchy4"/>
    <dgm:cxn modelId="{EDE8A42C-08D6-4819-92AA-ADA6916AC29E}" type="presParOf" srcId="{C519914C-F394-43BA-9377-BBE04A1B201B}" destId="{8EE00957-4ACB-45D4-8506-6278B977A279}" srcOrd="2" destOrd="0" presId="urn:microsoft.com/office/officeart/2005/8/layout/hierarchy4"/>
    <dgm:cxn modelId="{BF43E5E7-79DD-4A17-B7B5-9B8CCE9AD879}" type="presParOf" srcId="{8EE00957-4ACB-45D4-8506-6278B977A279}" destId="{DC8B2C68-9C0B-4CD4-8276-28CE61E715E4}" srcOrd="0" destOrd="0" presId="urn:microsoft.com/office/officeart/2005/8/layout/hierarchy4"/>
    <dgm:cxn modelId="{E62A554E-C104-4665-9BCE-DB91EE63D03F}" type="presParOf" srcId="{DC8B2C68-9C0B-4CD4-8276-28CE61E715E4}" destId="{34FA0FB2-B8A6-4386-8E78-9BCB3B62CF18}" srcOrd="0" destOrd="0" presId="urn:microsoft.com/office/officeart/2005/8/layout/hierarchy4"/>
    <dgm:cxn modelId="{07D896AB-589C-408C-90F3-7796633FF200}" type="presParOf" srcId="{DC8B2C68-9C0B-4CD4-8276-28CE61E715E4}" destId="{4E5B9691-3C5A-4528-BF1D-F96E35FB1144}" srcOrd="1" destOrd="0" presId="urn:microsoft.com/office/officeart/2005/8/layout/hierarchy4"/>
    <dgm:cxn modelId="{C6F140CF-E3F9-424D-8701-36B01D671AD3}" type="presParOf" srcId="{8EE00957-4ACB-45D4-8506-6278B977A279}" destId="{18A7E9FB-C55C-49E6-8BA1-9E1C0B57ADD2}" srcOrd="1" destOrd="0" presId="urn:microsoft.com/office/officeart/2005/8/layout/hierarchy4"/>
    <dgm:cxn modelId="{730ED308-32CE-4BA2-9846-B0997900956E}" type="presParOf" srcId="{8EE00957-4ACB-45D4-8506-6278B977A279}" destId="{5479DBA6-EFAC-4182-8D7E-B278AD41EBD4}" srcOrd="2" destOrd="0" presId="urn:microsoft.com/office/officeart/2005/8/layout/hierarchy4"/>
    <dgm:cxn modelId="{0DDB797E-4E07-4953-878B-45279307F81A}" type="presParOf" srcId="{5479DBA6-EFAC-4182-8D7E-B278AD41EBD4}" destId="{03072BA0-13DD-4D85-BBB4-126F2EBC38E0}" srcOrd="0" destOrd="0" presId="urn:microsoft.com/office/officeart/2005/8/layout/hierarchy4"/>
    <dgm:cxn modelId="{98B6B2AC-BC15-4112-B4BF-AEAD86F2F899}" type="presParOf" srcId="{5479DBA6-EFAC-4182-8D7E-B278AD41EBD4}" destId="{76371AE0-7438-4B75-AC45-9D834419F722}" srcOrd="1" destOrd="0" presId="urn:microsoft.com/office/officeart/2005/8/layout/hierarchy4"/>
    <dgm:cxn modelId="{282E4D7E-32A5-4831-9F8D-1C2417912FA5}" type="presParOf" srcId="{8EE00957-4ACB-45D4-8506-6278B977A279}" destId="{2201326A-E4E8-43C3-9643-A56AEA76CBC2}" srcOrd="3" destOrd="0" presId="urn:microsoft.com/office/officeart/2005/8/layout/hierarchy4"/>
    <dgm:cxn modelId="{93E8649C-54DF-4236-A25A-792FDEFC7C69}" type="presParOf" srcId="{8EE00957-4ACB-45D4-8506-6278B977A279}" destId="{A3806653-9B99-4972-B786-431E8BCC1711}" srcOrd="4" destOrd="0" presId="urn:microsoft.com/office/officeart/2005/8/layout/hierarchy4"/>
    <dgm:cxn modelId="{1C779064-04E9-4A0E-9EEC-A60575709256}" type="presParOf" srcId="{A3806653-9B99-4972-B786-431E8BCC1711}" destId="{F5305F6D-A34D-4256-BFDB-47075CEDEE42}" srcOrd="0" destOrd="0" presId="urn:microsoft.com/office/officeart/2005/8/layout/hierarchy4"/>
    <dgm:cxn modelId="{06DA772C-56C7-4CCF-915D-CCEC2B80AE13}" type="presParOf" srcId="{A3806653-9B99-4972-B786-431E8BCC1711}" destId="{987EF2E2-AC16-4B73-A0C4-B6A6BEF369FF}" srcOrd="1" destOrd="0" presId="urn:microsoft.com/office/officeart/2005/8/layout/hierarchy4"/>
    <dgm:cxn modelId="{1DAA97D0-B2E4-4AD5-BD11-00CEFA6DEFED}" type="presParOf" srcId="{8EE00957-4ACB-45D4-8506-6278B977A279}" destId="{92F81120-E42C-4BB5-AD52-65AC3050AA29}" srcOrd="5" destOrd="0" presId="urn:microsoft.com/office/officeart/2005/8/layout/hierarchy4"/>
    <dgm:cxn modelId="{55E21D5C-9920-4809-B90B-B29BD2ADAA38}" type="presParOf" srcId="{8EE00957-4ACB-45D4-8506-6278B977A279}" destId="{672948E6-2367-478F-BE5A-7FC3215F848A}" srcOrd="6" destOrd="0" presId="urn:microsoft.com/office/officeart/2005/8/layout/hierarchy4"/>
    <dgm:cxn modelId="{EA7F03A7-342F-409B-A81F-ED3F1980B1E8}" type="presParOf" srcId="{672948E6-2367-478F-BE5A-7FC3215F848A}" destId="{716C03AC-A01B-41EF-8727-150AB9FE10DE}" srcOrd="0" destOrd="0" presId="urn:microsoft.com/office/officeart/2005/8/layout/hierarchy4"/>
    <dgm:cxn modelId="{43A6994F-51C0-46FA-B63A-16356475BDC3}" type="presParOf" srcId="{672948E6-2367-478F-BE5A-7FC3215F848A}" destId="{CB18096C-0387-42B9-A8B0-177E5A47A52D}" srcOrd="1" destOrd="0" presId="urn:microsoft.com/office/officeart/2005/8/layout/hierarchy4"/>
    <dgm:cxn modelId="{B8C7F1E2-45C5-4100-9B73-F471170FFF2A}" type="presParOf" srcId="{8EE00957-4ACB-45D4-8506-6278B977A279}" destId="{5C747C33-418B-4E4D-ACB2-678761776D57}" srcOrd="7" destOrd="0" presId="urn:microsoft.com/office/officeart/2005/8/layout/hierarchy4"/>
    <dgm:cxn modelId="{D1E42B65-DA61-4E68-A5A3-9DD5EC23AD55}" type="presParOf" srcId="{8EE00957-4ACB-45D4-8506-6278B977A279}" destId="{7CA2CC0F-487B-4DE2-AE8A-ADFD4A4FCE09}" srcOrd="8" destOrd="0" presId="urn:microsoft.com/office/officeart/2005/8/layout/hierarchy4"/>
    <dgm:cxn modelId="{6D13CE52-7FC9-4E29-B7B7-A62A9E807C59}" type="presParOf" srcId="{7CA2CC0F-487B-4DE2-AE8A-ADFD4A4FCE09}" destId="{7F4B2AB3-3CB8-48B5-832F-5C6AAFC69690}" srcOrd="0" destOrd="0" presId="urn:microsoft.com/office/officeart/2005/8/layout/hierarchy4"/>
    <dgm:cxn modelId="{52CABCDF-5DC4-4F07-B085-20A5427DD0F4}" type="presParOf" srcId="{7CA2CC0F-487B-4DE2-AE8A-ADFD4A4FCE09}" destId="{3FDE68F2-86F9-45F0-8F06-26B7D9F0C39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7C5B88-9F05-4EFD-B1A3-258ED59871D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BD974E-9924-4861-86D6-5AC37E993006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Познавательное развитие</a:t>
          </a:r>
          <a:endParaRPr lang="ru-RU" sz="28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0703A9A-5583-4B8E-80AA-E6D8F3596CBC}" type="parTrans" cxnId="{23B3CDAA-4529-4E8A-8B17-37624254705B}">
      <dgm:prSet/>
      <dgm:spPr/>
      <dgm:t>
        <a:bodyPr/>
        <a:lstStyle/>
        <a:p>
          <a:endParaRPr lang="ru-RU"/>
        </a:p>
      </dgm:t>
    </dgm:pt>
    <dgm:pt modelId="{C07574E0-5B6F-47E6-86B3-E01BA25280CF}" type="sibTrans" cxnId="{23B3CDAA-4529-4E8A-8B17-37624254705B}">
      <dgm:prSet/>
      <dgm:spPr/>
      <dgm:t>
        <a:bodyPr/>
        <a:lstStyle/>
        <a:p>
          <a:endParaRPr lang="ru-RU"/>
        </a:p>
      </dgm:t>
    </dgm:pt>
    <dgm:pt modelId="{4A05A2B7-BE40-414C-9F68-7261FF9CA902}">
      <dgm:prSet phldrT="[Текст]" custT="1"/>
      <dgm:spPr/>
      <dgm:t>
        <a:bodyPr/>
        <a:lstStyle/>
        <a:p>
          <a:pPr algn="just"/>
          <a:r>
            <a:rPr lang="ru-RU" sz="24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Развитие элементарных математических представлений: Колесникова «Математические ступеньки»; И.А. Лыкова «Умные пальчики» (конструирование в детском саду)</a:t>
          </a:r>
          <a:endParaRPr lang="ru-RU" sz="3000" dirty="0">
            <a:solidFill>
              <a:schemeClr val="accent3"/>
            </a:solidFill>
            <a:latin typeface="Times New Roman" pitchFamily="18" charset="0"/>
            <a:cs typeface="Times New Roman" pitchFamily="18" charset="0"/>
          </a:endParaRPr>
        </a:p>
      </dgm:t>
    </dgm:pt>
    <dgm:pt modelId="{3DBAE45B-2491-46CD-A86F-C071C16E66B4}" type="parTrans" cxnId="{D7B046A2-3A3C-4DB3-9703-80758B3AA03A}">
      <dgm:prSet/>
      <dgm:spPr/>
      <dgm:t>
        <a:bodyPr/>
        <a:lstStyle/>
        <a:p>
          <a:endParaRPr lang="ru-RU"/>
        </a:p>
      </dgm:t>
    </dgm:pt>
    <dgm:pt modelId="{99A4D3EA-4276-40DE-B95E-015BE0893A4A}" type="sibTrans" cxnId="{D7B046A2-3A3C-4DB3-9703-80758B3AA03A}">
      <dgm:prSet/>
      <dgm:spPr/>
      <dgm:t>
        <a:bodyPr/>
        <a:lstStyle/>
        <a:p>
          <a:endParaRPr lang="ru-RU"/>
        </a:p>
      </dgm:t>
    </dgm:pt>
    <dgm:pt modelId="{FF04E654-DBA0-4D1E-891C-2C885EA42D6D}">
      <dgm:prSet phldrT="[Текст]" custT="1"/>
      <dgm:spPr/>
      <dgm:t>
        <a:bodyPr/>
        <a:lstStyle/>
        <a:p>
          <a:r>
            <a: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Художественно-эстетическое развитие</a:t>
          </a:r>
          <a:endParaRPr lang="ru-RU" sz="28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AD0AE6E-EF6A-42F3-8D81-A480540DC480}" type="parTrans" cxnId="{20A79DBC-9116-46FE-B182-6A94E37E0076}">
      <dgm:prSet/>
      <dgm:spPr/>
      <dgm:t>
        <a:bodyPr/>
        <a:lstStyle/>
        <a:p>
          <a:endParaRPr lang="ru-RU"/>
        </a:p>
      </dgm:t>
    </dgm:pt>
    <dgm:pt modelId="{3E5CA7C0-E072-4B97-A1C7-447BF091764C}" type="sibTrans" cxnId="{20A79DBC-9116-46FE-B182-6A94E37E0076}">
      <dgm:prSet/>
      <dgm:spPr/>
      <dgm:t>
        <a:bodyPr/>
        <a:lstStyle/>
        <a:p>
          <a:endParaRPr lang="ru-RU"/>
        </a:p>
      </dgm:t>
    </dgm:pt>
    <dgm:pt modelId="{88A5DE72-784D-437C-A39B-F7DE802F523E}">
      <dgm:prSet phldrT="[Текст]" custT="1"/>
      <dgm:spPr/>
      <dgm:t>
        <a:bodyPr/>
        <a:lstStyle/>
        <a:p>
          <a:pPr algn="just"/>
          <a:r>
            <a:rPr lang="ru-RU" sz="24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Рисование, лепка, аппликация: И.А. Лыкова 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«Цветные ладошки»</a:t>
          </a:r>
          <a:endParaRPr lang="ru-RU" sz="24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FCDC9C9-DAA5-42FF-A837-5E2C7945D655}" type="parTrans" cxnId="{F5776E43-C533-4DE5-92C7-426BC2851D29}">
      <dgm:prSet/>
      <dgm:spPr/>
      <dgm:t>
        <a:bodyPr/>
        <a:lstStyle/>
        <a:p>
          <a:endParaRPr lang="ru-RU"/>
        </a:p>
      </dgm:t>
    </dgm:pt>
    <dgm:pt modelId="{233403E4-41FA-4D32-A8A4-3C4C6E5B1809}" type="sibTrans" cxnId="{F5776E43-C533-4DE5-92C7-426BC2851D29}">
      <dgm:prSet/>
      <dgm:spPr/>
      <dgm:t>
        <a:bodyPr/>
        <a:lstStyle/>
        <a:p>
          <a:endParaRPr lang="ru-RU"/>
        </a:p>
      </dgm:t>
    </dgm:pt>
    <dgm:pt modelId="{EB86E264-FD40-48F2-8890-D52742933F84}" type="pres">
      <dgm:prSet presAssocID="{B37C5B88-9F05-4EFD-B1A3-258ED59871D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09767A-E81D-4916-94B5-350DC5227838}" type="pres">
      <dgm:prSet presAssocID="{45BD974E-9924-4861-86D6-5AC37E99300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CEDC84-873C-4F0E-8410-B197C957A7D5}" type="pres">
      <dgm:prSet presAssocID="{45BD974E-9924-4861-86D6-5AC37E99300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848D09-E6BE-4EE0-A246-B4B55D2EEC8E}" type="pres">
      <dgm:prSet presAssocID="{FF04E654-DBA0-4D1E-891C-2C885EA42D6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C13676-2325-4BCF-B47B-58B2E6158FB7}" type="pres">
      <dgm:prSet presAssocID="{FF04E654-DBA0-4D1E-891C-2C885EA42D6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C2308D-6275-42E5-B091-E8AB8A0C7EDF}" type="presOf" srcId="{B37C5B88-9F05-4EFD-B1A3-258ED59871D3}" destId="{EB86E264-FD40-48F2-8890-D52742933F84}" srcOrd="0" destOrd="0" presId="urn:microsoft.com/office/officeart/2005/8/layout/vList2"/>
    <dgm:cxn modelId="{7A570098-AAF9-4331-9FD5-15A0C684B5CB}" type="presOf" srcId="{4A05A2B7-BE40-414C-9F68-7261FF9CA902}" destId="{8ACEDC84-873C-4F0E-8410-B197C957A7D5}" srcOrd="0" destOrd="0" presId="urn:microsoft.com/office/officeart/2005/8/layout/vList2"/>
    <dgm:cxn modelId="{A7656FB8-A28E-4F86-BDD4-F6A87059CB07}" type="presOf" srcId="{88A5DE72-784D-437C-A39B-F7DE802F523E}" destId="{14C13676-2325-4BCF-B47B-58B2E6158FB7}" srcOrd="0" destOrd="0" presId="urn:microsoft.com/office/officeart/2005/8/layout/vList2"/>
    <dgm:cxn modelId="{20A79DBC-9116-46FE-B182-6A94E37E0076}" srcId="{B37C5B88-9F05-4EFD-B1A3-258ED59871D3}" destId="{FF04E654-DBA0-4D1E-891C-2C885EA42D6D}" srcOrd="1" destOrd="0" parTransId="{9AD0AE6E-EF6A-42F3-8D81-A480540DC480}" sibTransId="{3E5CA7C0-E072-4B97-A1C7-447BF091764C}"/>
    <dgm:cxn modelId="{D7B046A2-3A3C-4DB3-9703-80758B3AA03A}" srcId="{45BD974E-9924-4861-86D6-5AC37E993006}" destId="{4A05A2B7-BE40-414C-9F68-7261FF9CA902}" srcOrd="0" destOrd="0" parTransId="{3DBAE45B-2491-46CD-A86F-C071C16E66B4}" sibTransId="{99A4D3EA-4276-40DE-B95E-015BE0893A4A}"/>
    <dgm:cxn modelId="{76A3FD2E-9526-4619-A746-EA38263BA86E}" type="presOf" srcId="{45BD974E-9924-4861-86D6-5AC37E993006}" destId="{9E09767A-E81D-4916-94B5-350DC5227838}" srcOrd="0" destOrd="0" presId="urn:microsoft.com/office/officeart/2005/8/layout/vList2"/>
    <dgm:cxn modelId="{F5776E43-C533-4DE5-92C7-426BC2851D29}" srcId="{FF04E654-DBA0-4D1E-891C-2C885EA42D6D}" destId="{88A5DE72-784D-437C-A39B-F7DE802F523E}" srcOrd="0" destOrd="0" parTransId="{0FCDC9C9-DAA5-42FF-A837-5E2C7945D655}" sibTransId="{233403E4-41FA-4D32-A8A4-3C4C6E5B1809}"/>
    <dgm:cxn modelId="{A047F944-9FCE-42A8-90F8-B18D440E84E2}" type="presOf" srcId="{FF04E654-DBA0-4D1E-891C-2C885EA42D6D}" destId="{7D848D09-E6BE-4EE0-A246-B4B55D2EEC8E}" srcOrd="0" destOrd="0" presId="urn:microsoft.com/office/officeart/2005/8/layout/vList2"/>
    <dgm:cxn modelId="{23B3CDAA-4529-4E8A-8B17-37624254705B}" srcId="{B37C5B88-9F05-4EFD-B1A3-258ED59871D3}" destId="{45BD974E-9924-4861-86D6-5AC37E993006}" srcOrd="0" destOrd="0" parTransId="{D0703A9A-5583-4B8E-80AA-E6D8F3596CBC}" sibTransId="{C07574E0-5B6F-47E6-86B3-E01BA25280CF}"/>
    <dgm:cxn modelId="{133CCC3E-DA63-45DD-80CF-27CC1C9D8540}" type="presParOf" srcId="{EB86E264-FD40-48F2-8890-D52742933F84}" destId="{9E09767A-E81D-4916-94B5-350DC5227838}" srcOrd="0" destOrd="0" presId="urn:microsoft.com/office/officeart/2005/8/layout/vList2"/>
    <dgm:cxn modelId="{5CABC6CE-70CB-453C-80EA-02CD8EF81717}" type="presParOf" srcId="{EB86E264-FD40-48F2-8890-D52742933F84}" destId="{8ACEDC84-873C-4F0E-8410-B197C957A7D5}" srcOrd="1" destOrd="0" presId="urn:microsoft.com/office/officeart/2005/8/layout/vList2"/>
    <dgm:cxn modelId="{D725FC49-3DA7-4A72-A3A1-E9201A5359CF}" type="presParOf" srcId="{EB86E264-FD40-48F2-8890-D52742933F84}" destId="{7D848D09-E6BE-4EE0-A246-B4B55D2EEC8E}" srcOrd="2" destOrd="0" presId="urn:microsoft.com/office/officeart/2005/8/layout/vList2"/>
    <dgm:cxn modelId="{DC6A6CE4-1C81-4381-9A38-AD87261F424B}" type="presParOf" srcId="{EB86E264-FD40-48F2-8890-D52742933F84}" destId="{14C13676-2325-4BCF-B47B-58B2E6158FB7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272013-14F9-406C-8FB4-F11C872B5260}" type="doc">
      <dgm:prSet loTypeId="urn:microsoft.com/office/officeart/2005/8/layout/radial5" loCatId="cycle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211130C7-73AD-4F8A-A5F8-D8059D922611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Региональный компонент ООП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5E47D76-A02D-4730-9AAC-995FB9E664C2}" type="parTrans" cxnId="{3A0A9FB5-7953-460C-945B-E6C72D9A5B42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628F431A-273E-444B-AD4A-37C080DF80B8}" type="sibTrans" cxnId="{3A0A9FB5-7953-460C-945B-E6C72D9A5B42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2262FA75-694F-47C1-8A90-21672BACAB93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Познавательное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DC7EEEE7-4539-409D-ABCD-9013866BC5F4}" type="parTrans" cxnId="{F39873DC-3B1A-43DB-B08D-3665D0E59910}">
      <dgm:prSet custT="1"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37509901-4CF2-47D4-B133-DB3DD440F68F}" type="sibTrans" cxnId="{F39873DC-3B1A-43DB-B08D-3665D0E59910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76D6F991-7D9E-4D16-9659-D505B1B8B050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Речевое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8CC3DE2-926D-4128-AAEB-4FA07D40438E}" type="parTrans" cxnId="{304BA058-1F38-4854-A05E-D73A2691F27A}">
      <dgm:prSet custT="1"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27FAAA59-952D-4918-AD13-C8DEB263E812}" type="sibTrans" cxnId="{304BA058-1F38-4854-A05E-D73A2691F27A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3A8D6F57-F549-40C3-A335-E3110E3A2AA9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Социально-коммуникативное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599AE5A9-A002-4164-B838-E0BE9B518D85}" type="parTrans" cxnId="{6CC85E7C-710B-4B7B-9949-3FA21AD6F38D}">
      <dgm:prSet custT="1"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4BA66C4C-F5D8-4A99-AA7C-CF407B159C36}" type="sibTrans" cxnId="{6CC85E7C-710B-4B7B-9949-3FA21AD6F38D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2C267B00-6C6B-423E-8FCD-989B3F43FB4F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Художественно-эстетическое развитие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45A836CA-C1DD-4DF8-AF6F-BC16F1ADB859}" type="parTrans" cxnId="{E2057060-F1C4-46C9-B227-8BD6B255811E}">
      <dgm:prSet custT="1"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6C93E6D4-C53F-4A29-A7D7-DA0E902EEF20}" type="sibTrans" cxnId="{E2057060-F1C4-46C9-B227-8BD6B255811E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45276E88-709E-4E36-A7DD-C016486418BA}">
      <dgm:prSet phldrT="[Текст]" custT="1"/>
      <dgm:spPr/>
      <dgm:t>
        <a:bodyPr/>
        <a:lstStyle/>
        <a:p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Физическое развитие 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D199C5A1-0AC6-450B-9C74-8F757FB8E331}" type="parTrans" cxnId="{DF14A9AF-A1A4-40F2-A631-098B0452C8B5}">
      <dgm:prSet custT="1"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C6B33D3A-167F-4EDC-9E6F-E453A4A94959}" type="sibTrans" cxnId="{DF14A9AF-A1A4-40F2-A631-098B0452C8B5}">
      <dgm:prSet/>
      <dgm:spPr/>
      <dgm:t>
        <a:bodyPr/>
        <a:lstStyle/>
        <a:p>
          <a:endParaRPr lang="ru-RU" sz="1200">
            <a:latin typeface="Times New Roman" pitchFamily="18" charset="0"/>
            <a:cs typeface="Times New Roman" pitchFamily="18" charset="0"/>
          </a:endParaRPr>
        </a:p>
      </dgm:t>
    </dgm:pt>
    <dgm:pt modelId="{EBA74598-B329-43AF-A69E-C793983DF805}" type="pres">
      <dgm:prSet presAssocID="{EB272013-14F9-406C-8FB4-F11C872B526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1886B7-ADDE-4B73-A736-D475C3BEF784}" type="pres">
      <dgm:prSet presAssocID="{211130C7-73AD-4F8A-A5F8-D8059D922611}" presName="centerShape" presStyleLbl="node0" presStyleIdx="0" presStyleCnt="1"/>
      <dgm:spPr/>
      <dgm:t>
        <a:bodyPr/>
        <a:lstStyle/>
        <a:p>
          <a:endParaRPr lang="ru-RU"/>
        </a:p>
      </dgm:t>
    </dgm:pt>
    <dgm:pt modelId="{6C807278-B43A-4ED5-AB6E-C382EF709717}" type="pres">
      <dgm:prSet presAssocID="{DC7EEEE7-4539-409D-ABCD-9013866BC5F4}" presName="parTrans" presStyleLbl="sibTrans2D1" presStyleIdx="0" presStyleCnt="5"/>
      <dgm:spPr/>
      <dgm:t>
        <a:bodyPr/>
        <a:lstStyle/>
        <a:p>
          <a:endParaRPr lang="ru-RU"/>
        </a:p>
      </dgm:t>
    </dgm:pt>
    <dgm:pt modelId="{58F3AB5D-69D8-4F1D-8132-F9AE147AA6BB}" type="pres">
      <dgm:prSet presAssocID="{DC7EEEE7-4539-409D-ABCD-9013866BC5F4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18F6ECE7-8885-4F20-A006-E18AA845E321}" type="pres">
      <dgm:prSet presAssocID="{2262FA75-694F-47C1-8A90-21672BACAB9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81E30-4BD5-4AE2-B148-38867ED9E7F4}" type="pres">
      <dgm:prSet presAssocID="{58CC3DE2-926D-4128-AAEB-4FA07D40438E}" presName="parTrans" presStyleLbl="sibTrans2D1" presStyleIdx="1" presStyleCnt="5"/>
      <dgm:spPr/>
      <dgm:t>
        <a:bodyPr/>
        <a:lstStyle/>
        <a:p>
          <a:endParaRPr lang="ru-RU"/>
        </a:p>
      </dgm:t>
    </dgm:pt>
    <dgm:pt modelId="{905401E1-EF40-47EE-A907-B3EF6EF6206B}" type="pres">
      <dgm:prSet presAssocID="{58CC3DE2-926D-4128-AAEB-4FA07D40438E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21AE4148-9A2B-4307-9D82-5A6F868AB2F6}" type="pres">
      <dgm:prSet presAssocID="{76D6F991-7D9E-4D16-9659-D505B1B8B05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C6EE9E-BD6A-4D80-BFC0-588F83CCF181}" type="pres">
      <dgm:prSet presAssocID="{599AE5A9-A002-4164-B838-E0BE9B518D85}" presName="parTrans" presStyleLbl="sibTrans2D1" presStyleIdx="2" presStyleCnt="5"/>
      <dgm:spPr/>
      <dgm:t>
        <a:bodyPr/>
        <a:lstStyle/>
        <a:p>
          <a:endParaRPr lang="ru-RU"/>
        </a:p>
      </dgm:t>
    </dgm:pt>
    <dgm:pt modelId="{DD316BD4-E58F-472F-A0B5-39DAC9B146E4}" type="pres">
      <dgm:prSet presAssocID="{599AE5A9-A002-4164-B838-E0BE9B518D85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0CA473AD-98BE-493D-AE15-92D33ED12AB5}" type="pres">
      <dgm:prSet presAssocID="{3A8D6F57-F549-40C3-A335-E3110E3A2AA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38977-FB73-404A-A210-33E6D00886CB}" type="pres">
      <dgm:prSet presAssocID="{45A836CA-C1DD-4DF8-AF6F-BC16F1ADB859}" presName="parTrans" presStyleLbl="sibTrans2D1" presStyleIdx="3" presStyleCnt="5"/>
      <dgm:spPr/>
      <dgm:t>
        <a:bodyPr/>
        <a:lstStyle/>
        <a:p>
          <a:endParaRPr lang="ru-RU"/>
        </a:p>
      </dgm:t>
    </dgm:pt>
    <dgm:pt modelId="{1204EC2C-9DE7-493C-98C7-0772028C07E7}" type="pres">
      <dgm:prSet presAssocID="{45A836CA-C1DD-4DF8-AF6F-BC16F1ADB859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07A6E125-9FBD-4DE4-97AC-C179189D2694}" type="pres">
      <dgm:prSet presAssocID="{2C267B00-6C6B-423E-8FCD-989B3F43FB4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2BD3D3-BEC1-421E-A8C7-3F95F373A85F}" type="pres">
      <dgm:prSet presAssocID="{D199C5A1-0AC6-450B-9C74-8F757FB8E331}" presName="parTrans" presStyleLbl="sibTrans2D1" presStyleIdx="4" presStyleCnt="5"/>
      <dgm:spPr/>
      <dgm:t>
        <a:bodyPr/>
        <a:lstStyle/>
        <a:p>
          <a:endParaRPr lang="ru-RU"/>
        </a:p>
      </dgm:t>
    </dgm:pt>
    <dgm:pt modelId="{759CBB9F-4147-486D-84BF-DA6997AE397F}" type="pres">
      <dgm:prSet presAssocID="{D199C5A1-0AC6-450B-9C74-8F757FB8E331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02A141B3-0BA7-4F3C-8B8D-FE68A80406CA}" type="pres">
      <dgm:prSet presAssocID="{45276E88-709E-4E36-A7DD-C016486418B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199B64-504D-4AFD-BA08-86D731FDAE7F}" type="presOf" srcId="{58CC3DE2-926D-4128-AAEB-4FA07D40438E}" destId="{905401E1-EF40-47EE-A907-B3EF6EF6206B}" srcOrd="1" destOrd="0" presId="urn:microsoft.com/office/officeart/2005/8/layout/radial5"/>
    <dgm:cxn modelId="{D2D8DD5E-7AD0-42DB-86D8-A12EAD3F02EB}" type="presOf" srcId="{45276E88-709E-4E36-A7DD-C016486418BA}" destId="{02A141B3-0BA7-4F3C-8B8D-FE68A80406CA}" srcOrd="0" destOrd="0" presId="urn:microsoft.com/office/officeart/2005/8/layout/radial5"/>
    <dgm:cxn modelId="{99854DF3-026C-479D-80BA-AB2057647F3F}" type="presOf" srcId="{76D6F991-7D9E-4D16-9659-D505B1B8B050}" destId="{21AE4148-9A2B-4307-9D82-5A6F868AB2F6}" srcOrd="0" destOrd="0" presId="urn:microsoft.com/office/officeart/2005/8/layout/radial5"/>
    <dgm:cxn modelId="{5489F786-37D1-47AE-B3B7-A5EEA3544BAE}" type="presOf" srcId="{EB272013-14F9-406C-8FB4-F11C872B5260}" destId="{EBA74598-B329-43AF-A69E-C793983DF805}" srcOrd="0" destOrd="0" presId="urn:microsoft.com/office/officeart/2005/8/layout/radial5"/>
    <dgm:cxn modelId="{39D88AA8-3B81-46BC-B9CC-C382D092ECC0}" type="presOf" srcId="{2262FA75-694F-47C1-8A90-21672BACAB93}" destId="{18F6ECE7-8885-4F20-A006-E18AA845E321}" srcOrd="0" destOrd="0" presId="urn:microsoft.com/office/officeart/2005/8/layout/radial5"/>
    <dgm:cxn modelId="{19D4C1CE-C22A-44AE-A735-099D5D098474}" type="presOf" srcId="{D199C5A1-0AC6-450B-9C74-8F757FB8E331}" destId="{232BD3D3-BEC1-421E-A8C7-3F95F373A85F}" srcOrd="0" destOrd="0" presId="urn:microsoft.com/office/officeart/2005/8/layout/radial5"/>
    <dgm:cxn modelId="{0285DD8E-3A95-4A18-8F88-9592C2E0B797}" type="presOf" srcId="{45A836CA-C1DD-4DF8-AF6F-BC16F1ADB859}" destId="{1204EC2C-9DE7-493C-98C7-0772028C07E7}" srcOrd="1" destOrd="0" presId="urn:microsoft.com/office/officeart/2005/8/layout/radial5"/>
    <dgm:cxn modelId="{5837D56F-71A2-4A77-9A6D-1E102E612891}" type="presOf" srcId="{58CC3DE2-926D-4128-AAEB-4FA07D40438E}" destId="{30681E30-4BD5-4AE2-B148-38867ED9E7F4}" srcOrd="0" destOrd="0" presId="urn:microsoft.com/office/officeart/2005/8/layout/radial5"/>
    <dgm:cxn modelId="{1BA0E4AC-FC3B-441C-B2B1-8117DE90714B}" type="presOf" srcId="{599AE5A9-A002-4164-B838-E0BE9B518D85}" destId="{DD316BD4-E58F-472F-A0B5-39DAC9B146E4}" srcOrd="1" destOrd="0" presId="urn:microsoft.com/office/officeart/2005/8/layout/radial5"/>
    <dgm:cxn modelId="{960E0993-20C8-4502-B81C-B96817CED9EC}" type="presOf" srcId="{DC7EEEE7-4539-409D-ABCD-9013866BC5F4}" destId="{6C807278-B43A-4ED5-AB6E-C382EF709717}" srcOrd="0" destOrd="0" presId="urn:microsoft.com/office/officeart/2005/8/layout/radial5"/>
    <dgm:cxn modelId="{98162727-9B4E-42C7-9A9A-5A737C071A90}" type="presOf" srcId="{D199C5A1-0AC6-450B-9C74-8F757FB8E331}" destId="{759CBB9F-4147-486D-84BF-DA6997AE397F}" srcOrd="1" destOrd="0" presId="urn:microsoft.com/office/officeart/2005/8/layout/radial5"/>
    <dgm:cxn modelId="{5DEE0425-D781-4E79-96C8-2A11DFA92037}" type="presOf" srcId="{DC7EEEE7-4539-409D-ABCD-9013866BC5F4}" destId="{58F3AB5D-69D8-4F1D-8132-F9AE147AA6BB}" srcOrd="1" destOrd="0" presId="urn:microsoft.com/office/officeart/2005/8/layout/radial5"/>
    <dgm:cxn modelId="{7276852F-8DE7-4DB5-9415-9D0FD4CCD983}" type="presOf" srcId="{3A8D6F57-F549-40C3-A335-E3110E3A2AA9}" destId="{0CA473AD-98BE-493D-AE15-92D33ED12AB5}" srcOrd="0" destOrd="0" presId="urn:microsoft.com/office/officeart/2005/8/layout/radial5"/>
    <dgm:cxn modelId="{D9B4B500-14E3-4858-AE41-3B07821F57C3}" type="presOf" srcId="{2C267B00-6C6B-423E-8FCD-989B3F43FB4F}" destId="{07A6E125-9FBD-4DE4-97AC-C179189D2694}" srcOrd="0" destOrd="0" presId="urn:microsoft.com/office/officeart/2005/8/layout/radial5"/>
    <dgm:cxn modelId="{DF14A9AF-A1A4-40F2-A631-098B0452C8B5}" srcId="{211130C7-73AD-4F8A-A5F8-D8059D922611}" destId="{45276E88-709E-4E36-A7DD-C016486418BA}" srcOrd="4" destOrd="0" parTransId="{D199C5A1-0AC6-450B-9C74-8F757FB8E331}" sibTransId="{C6B33D3A-167F-4EDC-9E6F-E453A4A94959}"/>
    <dgm:cxn modelId="{304BA058-1F38-4854-A05E-D73A2691F27A}" srcId="{211130C7-73AD-4F8A-A5F8-D8059D922611}" destId="{76D6F991-7D9E-4D16-9659-D505B1B8B050}" srcOrd="1" destOrd="0" parTransId="{58CC3DE2-926D-4128-AAEB-4FA07D40438E}" sibTransId="{27FAAA59-952D-4918-AD13-C8DEB263E812}"/>
    <dgm:cxn modelId="{C11EF0B8-1AD7-48E3-BEF0-4BC088626803}" type="presOf" srcId="{45A836CA-C1DD-4DF8-AF6F-BC16F1ADB859}" destId="{19338977-FB73-404A-A210-33E6D00886CB}" srcOrd="0" destOrd="0" presId="urn:microsoft.com/office/officeart/2005/8/layout/radial5"/>
    <dgm:cxn modelId="{09B24F0C-4FC9-423B-8B73-5347CBF4671E}" type="presOf" srcId="{211130C7-73AD-4F8A-A5F8-D8059D922611}" destId="{CD1886B7-ADDE-4B73-A736-D475C3BEF784}" srcOrd="0" destOrd="0" presId="urn:microsoft.com/office/officeart/2005/8/layout/radial5"/>
    <dgm:cxn modelId="{3A0A9FB5-7953-460C-945B-E6C72D9A5B42}" srcId="{EB272013-14F9-406C-8FB4-F11C872B5260}" destId="{211130C7-73AD-4F8A-A5F8-D8059D922611}" srcOrd="0" destOrd="0" parTransId="{C5E47D76-A02D-4730-9AAC-995FB9E664C2}" sibTransId="{628F431A-273E-444B-AD4A-37C080DF80B8}"/>
    <dgm:cxn modelId="{E2057060-F1C4-46C9-B227-8BD6B255811E}" srcId="{211130C7-73AD-4F8A-A5F8-D8059D922611}" destId="{2C267B00-6C6B-423E-8FCD-989B3F43FB4F}" srcOrd="3" destOrd="0" parTransId="{45A836CA-C1DD-4DF8-AF6F-BC16F1ADB859}" sibTransId="{6C93E6D4-C53F-4A29-A7D7-DA0E902EEF20}"/>
    <dgm:cxn modelId="{6CC85E7C-710B-4B7B-9949-3FA21AD6F38D}" srcId="{211130C7-73AD-4F8A-A5F8-D8059D922611}" destId="{3A8D6F57-F549-40C3-A335-E3110E3A2AA9}" srcOrd="2" destOrd="0" parTransId="{599AE5A9-A002-4164-B838-E0BE9B518D85}" sibTransId="{4BA66C4C-F5D8-4A99-AA7C-CF407B159C36}"/>
    <dgm:cxn modelId="{F39873DC-3B1A-43DB-B08D-3665D0E59910}" srcId="{211130C7-73AD-4F8A-A5F8-D8059D922611}" destId="{2262FA75-694F-47C1-8A90-21672BACAB93}" srcOrd="0" destOrd="0" parTransId="{DC7EEEE7-4539-409D-ABCD-9013866BC5F4}" sibTransId="{37509901-4CF2-47D4-B133-DB3DD440F68F}"/>
    <dgm:cxn modelId="{1543CB88-CDDC-4159-A978-28899816D272}" type="presOf" srcId="{599AE5A9-A002-4164-B838-E0BE9B518D85}" destId="{19C6EE9E-BD6A-4D80-BFC0-588F83CCF181}" srcOrd="0" destOrd="0" presId="urn:microsoft.com/office/officeart/2005/8/layout/radial5"/>
    <dgm:cxn modelId="{FEACBE63-A7A3-4B02-A8B7-F99CC0E55463}" type="presParOf" srcId="{EBA74598-B329-43AF-A69E-C793983DF805}" destId="{CD1886B7-ADDE-4B73-A736-D475C3BEF784}" srcOrd="0" destOrd="0" presId="urn:microsoft.com/office/officeart/2005/8/layout/radial5"/>
    <dgm:cxn modelId="{47C89FCE-5C03-4D17-88BF-A9DE3A032ED0}" type="presParOf" srcId="{EBA74598-B329-43AF-A69E-C793983DF805}" destId="{6C807278-B43A-4ED5-AB6E-C382EF709717}" srcOrd="1" destOrd="0" presId="urn:microsoft.com/office/officeart/2005/8/layout/radial5"/>
    <dgm:cxn modelId="{9A2DE59B-A953-4DF1-B50D-ADC9C69FEC50}" type="presParOf" srcId="{6C807278-B43A-4ED5-AB6E-C382EF709717}" destId="{58F3AB5D-69D8-4F1D-8132-F9AE147AA6BB}" srcOrd="0" destOrd="0" presId="urn:microsoft.com/office/officeart/2005/8/layout/radial5"/>
    <dgm:cxn modelId="{93BB9EA7-34D1-4D6C-8BB7-22557B7B4D89}" type="presParOf" srcId="{EBA74598-B329-43AF-A69E-C793983DF805}" destId="{18F6ECE7-8885-4F20-A006-E18AA845E321}" srcOrd="2" destOrd="0" presId="urn:microsoft.com/office/officeart/2005/8/layout/radial5"/>
    <dgm:cxn modelId="{4880443F-8A11-4B33-B8AA-D090F978C119}" type="presParOf" srcId="{EBA74598-B329-43AF-A69E-C793983DF805}" destId="{30681E30-4BD5-4AE2-B148-38867ED9E7F4}" srcOrd="3" destOrd="0" presId="urn:microsoft.com/office/officeart/2005/8/layout/radial5"/>
    <dgm:cxn modelId="{F5FDCCDA-A9F8-4837-B5E1-B4C1EA7A55FC}" type="presParOf" srcId="{30681E30-4BD5-4AE2-B148-38867ED9E7F4}" destId="{905401E1-EF40-47EE-A907-B3EF6EF6206B}" srcOrd="0" destOrd="0" presId="urn:microsoft.com/office/officeart/2005/8/layout/radial5"/>
    <dgm:cxn modelId="{E7F60420-0553-4B52-9AB2-451F6E972653}" type="presParOf" srcId="{EBA74598-B329-43AF-A69E-C793983DF805}" destId="{21AE4148-9A2B-4307-9D82-5A6F868AB2F6}" srcOrd="4" destOrd="0" presId="urn:microsoft.com/office/officeart/2005/8/layout/radial5"/>
    <dgm:cxn modelId="{AACF242D-4E30-4D78-AEF7-11A2E232138D}" type="presParOf" srcId="{EBA74598-B329-43AF-A69E-C793983DF805}" destId="{19C6EE9E-BD6A-4D80-BFC0-588F83CCF181}" srcOrd="5" destOrd="0" presId="urn:microsoft.com/office/officeart/2005/8/layout/radial5"/>
    <dgm:cxn modelId="{7D14C5A3-2DD2-4099-AE82-1600977467D7}" type="presParOf" srcId="{19C6EE9E-BD6A-4D80-BFC0-588F83CCF181}" destId="{DD316BD4-E58F-472F-A0B5-39DAC9B146E4}" srcOrd="0" destOrd="0" presId="urn:microsoft.com/office/officeart/2005/8/layout/radial5"/>
    <dgm:cxn modelId="{8BCFF2E2-9F6B-43AD-923C-6FE4D917CE78}" type="presParOf" srcId="{EBA74598-B329-43AF-A69E-C793983DF805}" destId="{0CA473AD-98BE-493D-AE15-92D33ED12AB5}" srcOrd="6" destOrd="0" presId="urn:microsoft.com/office/officeart/2005/8/layout/radial5"/>
    <dgm:cxn modelId="{236CC458-0959-402E-B48B-EC45BE711D62}" type="presParOf" srcId="{EBA74598-B329-43AF-A69E-C793983DF805}" destId="{19338977-FB73-404A-A210-33E6D00886CB}" srcOrd="7" destOrd="0" presId="urn:microsoft.com/office/officeart/2005/8/layout/radial5"/>
    <dgm:cxn modelId="{E3C89383-89CA-473B-89BE-FC616BD58845}" type="presParOf" srcId="{19338977-FB73-404A-A210-33E6D00886CB}" destId="{1204EC2C-9DE7-493C-98C7-0772028C07E7}" srcOrd="0" destOrd="0" presId="urn:microsoft.com/office/officeart/2005/8/layout/radial5"/>
    <dgm:cxn modelId="{FC011C1F-03F4-44B4-A883-1DC81B6E3398}" type="presParOf" srcId="{EBA74598-B329-43AF-A69E-C793983DF805}" destId="{07A6E125-9FBD-4DE4-97AC-C179189D2694}" srcOrd="8" destOrd="0" presId="urn:microsoft.com/office/officeart/2005/8/layout/radial5"/>
    <dgm:cxn modelId="{AECAC3A9-078D-4276-B6D5-A6715CC5C855}" type="presParOf" srcId="{EBA74598-B329-43AF-A69E-C793983DF805}" destId="{232BD3D3-BEC1-421E-A8C7-3F95F373A85F}" srcOrd="9" destOrd="0" presId="urn:microsoft.com/office/officeart/2005/8/layout/radial5"/>
    <dgm:cxn modelId="{BB12625F-3068-4CD0-8F7D-1FB34C739FE5}" type="presParOf" srcId="{232BD3D3-BEC1-421E-A8C7-3F95F373A85F}" destId="{759CBB9F-4147-486D-84BF-DA6997AE397F}" srcOrd="0" destOrd="0" presId="urn:microsoft.com/office/officeart/2005/8/layout/radial5"/>
    <dgm:cxn modelId="{EB15A2D0-DFDC-46D2-BAC1-075A4A923785}" type="presParOf" srcId="{EBA74598-B329-43AF-A69E-C793983DF805}" destId="{02A141B3-0BA7-4F3C-8B8D-FE68A80406CA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82E07A-2E6F-483C-A26B-862A3397986E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9EB659-41AC-4FDB-ABB6-C5EEA9BDFF8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УДМУРТСКАЯ РЕСПУБЛИКА </a:t>
          </a:r>
          <a:endParaRPr lang="ru-RU" sz="1600" b="1" dirty="0" smtClean="0">
            <a:solidFill>
              <a:schemeClr val="tx1"/>
            </a:solidFill>
            <a:latin typeface="+mj-lt"/>
            <a:cs typeface="Times New Roman" pitchFamily="18" charset="0"/>
          </a:endParaRPr>
        </a:p>
        <a:p>
          <a:r>
            <a:rPr lang="ru-RU" sz="1600" b="1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ЯРСКИЙ РАЙОН</a:t>
          </a:r>
          <a:endParaRPr lang="ru-RU" sz="1600" b="1" dirty="0" smtClean="0">
            <a:solidFill>
              <a:schemeClr val="tx1"/>
            </a:solidFill>
            <a:latin typeface="+mj-lt"/>
            <a:cs typeface="Times New Roman" pitchFamily="18" charset="0"/>
          </a:endParaRPr>
        </a:p>
        <a:p>
          <a:r>
            <a:rPr lang="ru-RU" sz="1600" b="1" dirty="0" smtClean="0">
              <a:solidFill>
                <a:schemeClr val="tx1"/>
              </a:solidFill>
              <a:latin typeface="+mj-lt"/>
            </a:rPr>
            <a:t> </a:t>
          </a:r>
          <a:r>
            <a:rPr lang="ru-RU" sz="1600" b="1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ПОСЕЛОК ЯР</a:t>
          </a:r>
          <a:endParaRPr lang="ru-RU" sz="1600" b="1" dirty="0">
            <a:solidFill>
              <a:schemeClr val="tx1"/>
            </a:solidFill>
            <a:latin typeface="+mj-lt"/>
            <a:cs typeface="Times New Roman" pitchFamily="18" charset="0"/>
          </a:endParaRPr>
        </a:p>
      </dgm:t>
    </dgm:pt>
    <dgm:pt modelId="{14D684B5-519D-469E-9FD3-D34EE94F1EB5}" type="parTrans" cxnId="{05F9EFDD-E799-409D-8166-1040BEF9E85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F61A28A-7724-41F7-94E6-A06988BAF721}" type="sibTrans" cxnId="{05F9EFDD-E799-409D-8166-1040BEF9E85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3569C39-730C-4742-AC5A-27714113BF8F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Достопримечательности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94A7FC3-4007-4CDF-9F63-E78E89F0F932}" type="parTrans" cxnId="{02358901-43FA-45D9-8014-D9CDA753E33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1912239-2967-4FA8-8DA7-EFF269C244CD}" type="sibTrans" cxnId="{02358901-43FA-45D9-8014-D9CDA753E33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3711F12-7692-4FC8-9A4E-F155824B2E2C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История 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200D1CA-7E4B-497C-B13B-2E0C0C08ABB5}" type="parTrans" cxnId="{879C45A7-E30F-43EC-A11A-D8E1874BC7E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D1B482-D6EE-4558-8D00-CCD5730A73C6}" type="sibTrans" cxnId="{879C45A7-E30F-43EC-A11A-D8E1874BC7E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076C979-7A14-46DB-98ED-1B3F1B891EA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Природа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0F81A7-7A3F-4217-AB50-6F9BB8C80D04}" type="parTrans" cxnId="{A8E3C6A1-B29E-4F48-AB24-6BD959034C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5CB8C6F-3D84-4A55-A6EC-F7E3694BC9F1}" type="sibTrans" cxnId="{A8E3C6A1-B29E-4F48-AB24-6BD959034C3A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E0D47E6-A5A3-4CCD-9A79-FCAA888A7E72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Мир профессий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C2ABAB7-81A3-410E-BF61-D9BD08CD03C2}" type="parTrans" cxnId="{8AC1DAA0-19AD-4303-A4A3-174DFB9EA42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177B484-BD75-4E83-A9A3-67CDE0FA0FB4}" type="sibTrans" cxnId="{8AC1DAA0-19AD-4303-A4A3-174DFB9EA42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1EABF7-7845-4712-81F1-A01D7228B6CA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Культура, отдых, спорт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9A8F68A-8B0B-41FD-B3C2-455E01885ADC}" type="parTrans" cxnId="{5D9BC15E-7301-419E-B3F5-39307CAAFFC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A1C0FB2-5DF6-448B-BE83-DFCBE572C8F8}" type="sibTrans" cxnId="{5D9BC15E-7301-419E-B3F5-39307CAAFFC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ECD709A-E67D-4D1B-8DAD-E083B02FCED8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Знаменитые</a:t>
          </a:r>
          <a:r>
            <a:rPr lang="ru-RU" dirty="0" smtClean="0">
              <a:solidFill>
                <a:schemeClr val="tx1"/>
              </a:solidFill>
            </a:rPr>
            <a:t> люди</a:t>
          </a:r>
          <a:endParaRPr lang="ru-RU" dirty="0">
            <a:solidFill>
              <a:schemeClr val="tx1"/>
            </a:solidFill>
          </a:endParaRPr>
        </a:p>
      </dgm:t>
    </dgm:pt>
    <dgm:pt modelId="{87D167D4-3DF4-4DD7-8360-FDA27A2D4FC9}" type="parTrans" cxnId="{8FCD41C4-0765-4EB1-A77B-29041AFA24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B918A95-C0E8-4949-8E8C-1F64659E77F8}" type="sibTrans" cxnId="{8FCD41C4-0765-4EB1-A77B-29041AFA246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4F3440F-75AB-44EC-B067-3E86B2DEDEC4}" type="pres">
      <dgm:prSet presAssocID="{F582E07A-2E6F-483C-A26B-862A3397986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7D5F8A-7A39-45F7-AB3B-805D84BFEA00}" type="pres">
      <dgm:prSet presAssocID="{2A9EB659-41AC-4FDB-ABB6-C5EEA9BDFF86}" presName="centerShape" presStyleLbl="node0" presStyleIdx="0" presStyleCnt="1" custScaleX="166478" custScaleY="131315"/>
      <dgm:spPr/>
      <dgm:t>
        <a:bodyPr/>
        <a:lstStyle/>
        <a:p>
          <a:endParaRPr lang="ru-RU"/>
        </a:p>
      </dgm:t>
    </dgm:pt>
    <dgm:pt modelId="{4C43F76D-BDBF-4E07-857F-E491178C6298}" type="pres">
      <dgm:prSet presAssocID="{594A7FC3-4007-4CDF-9F63-E78E89F0F932}" presName="Name9" presStyleLbl="parChTrans1D2" presStyleIdx="0" presStyleCnt="6"/>
      <dgm:spPr/>
      <dgm:t>
        <a:bodyPr/>
        <a:lstStyle/>
        <a:p>
          <a:endParaRPr lang="ru-RU"/>
        </a:p>
      </dgm:t>
    </dgm:pt>
    <dgm:pt modelId="{87786D9C-A29A-46FC-9AE4-084A684EF6D2}" type="pres">
      <dgm:prSet presAssocID="{594A7FC3-4007-4CDF-9F63-E78E89F0F932}" presName="connTx" presStyleLbl="parChTrans1D2" presStyleIdx="0" presStyleCnt="6"/>
      <dgm:spPr/>
      <dgm:t>
        <a:bodyPr/>
        <a:lstStyle/>
        <a:p>
          <a:endParaRPr lang="ru-RU"/>
        </a:p>
      </dgm:t>
    </dgm:pt>
    <dgm:pt modelId="{D4BC3AF5-DE25-4125-8C3C-206E154482B5}" type="pres">
      <dgm:prSet presAssocID="{43569C39-730C-4742-AC5A-27714113BF8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FD617-60DF-4872-834D-B183830DEA32}" type="pres">
      <dgm:prSet presAssocID="{D200D1CA-7E4B-497C-B13B-2E0C0C08ABB5}" presName="Name9" presStyleLbl="parChTrans1D2" presStyleIdx="1" presStyleCnt="6"/>
      <dgm:spPr/>
      <dgm:t>
        <a:bodyPr/>
        <a:lstStyle/>
        <a:p>
          <a:endParaRPr lang="ru-RU"/>
        </a:p>
      </dgm:t>
    </dgm:pt>
    <dgm:pt modelId="{BD234F7D-36E1-4735-9C80-97C781FFDBD8}" type="pres">
      <dgm:prSet presAssocID="{D200D1CA-7E4B-497C-B13B-2E0C0C08ABB5}" presName="connTx" presStyleLbl="parChTrans1D2" presStyleIdx="1" presStyleCnt="6"/>
      <dgm:spPr/>
      <dgm:t>
        <a:bodyPr/>
        <a:lstStyle/>
        <a:p>
          <a:endParaRPr lang="ru-RU"/>
        </a:p>
      </dgm:t>
    </dgm:pt>
    <dgm:pt modelId="{7B3C2361-16B7-46DB-B41A-EAEF8616FF56}" type="pres">
      <dgm:prSet presAssocID="{53711F12-7692-4FC8-9A4E-F155824B2E2C}" presName="node" presStyleLbl="node1" presStyleIdx="1" presStyleCnt="6" custRadScaleRad="114837" custRadScaleInc="-22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8B6593-6733-4450-9BAC-395BE4C32052}" type="pres">
      <dgm:prSet presAssocID="{DD0F81A7-7A3F-4217-AB50-6F9BB8C80D04}" presName="Name9" presStyleLbl="parChTrans1D2" presStyleIdx="2" presStyleCnt="6"/>
      <dgm:spPr/>
      <dgm:t>
        <a:bodyPr/>
        <a:lstStyle/>
        <a:p>
          <a:endParaRPr lang="ru-RU"/>
        </a:p>
      </dgm:t>
    </dgm:pt>
    <dgm:pt modelId="{D29E4A82-EBBD-4F42-B7D0-5057C9FD3101}" type="pres">
      <dgm:prSet presAssocID="{DD0F81A7-7A3F-4217-AB50-6F9BB8C80D04}" presName="connTx" presStyleLbl="parChTrans1D2" presStyleIdx="2" presStyleCnt="6"/>
      <dgm:spPr/>
      <dgm:t>
        <a:bodyPr/>
        <a:lstStyle/>
        <a:p>
          <a:endParaRPr lang="ru-RU"/>
        </a:p>
      </dgm:t>
    </dgm:pt>
    <dgm:pt modelId="{DD859AB5-7AF4-481A-B885-2C33EAF0641D}" type="pres">
      <dgm:prSet presAssocID="{4076C979-7A14-46DB-98ED-1B3F1B891EA7}" presName="node" presStyleLbl="node1" presStyleIdx="2" presStyleCnt="6" custRadScaleRad="111389" custRadScaleInc="-82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2E9DC-0FB5-44B0-8DC1-B970A6465C62}" type="pres">
      <dgm:prSet presAssocID="{0C2ABAB7-81A3-410E-BF61-D9BD08CD03C2}" presName="Name9" presStyleLbl="parChTrans1D2" presStyleIdx="3" presStyleCnt="6"/>
      <dgm:spPr/>
      <dgm:t>
        <a:bodyPr/>
        <a:lstStyle/>
        <a:p>
          <a:endParaRPr lang="ru-RU"/>
        </a:p>
      </dgm:t>
    </dgm:pt>
    <dgm:pt modelId="{196E29BA-1E3F-4E93-A1B1-9BC895D08862}" type="pres">
      <dgm:prSet presAssocID="{0C2ABAB7-81A3-410E-BF61-D9BD08CD03C2}" presName="connTx" presStyleLbl="parChTrans1D2" presStyleIdx="3" presStyleCnt="6"/>
      <dgm:spPr/>
      <dgm:t>
        <a:bodyPr/>
        <a:lstStyle/>
        <a:p>
          <a:endParaRPr lang="ru-RU"/>
        </a:p>
      </dgm:t>
    </dgm:pt>
    <dgm:pt modelId="{2D3D233F-D749-4156-A2EA-0568E76F4C79}" type="pres">
      <dgm:prSet presAssocID="{DE0D47E6-A5A3-4CCD-9A79-FCAA888A7E7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C0BC27-E2F4-495A-8373-7B5A7B977614}" type="pres">
      <dgm:prSet presAssocID="{B9A8F68A-8B0B-41FD-B3C2-455E01885ADC}" presName="Name9" presStyleLbl="parChTrans1D2" presStyleIdx="4" presStyleCnt="6"/>
      <dgm:spPr/>
      <dgm:t>
        <a:bodyPr/>
        <a:lstStyle/>
        <a:p>
          <a:endParaRPr lang="ru-RU"/>
        </a:p>
      </dgm:t>
    </dgm:pt>
    <dgm:pt modelId="{6C1F3204-89F9-4003-AB98-87887F7DAEEB}" type="pres">
      <dgm:prSet presAssocID="{B9A8F68A-8B0B-41FD-B3C2-455E01885ADC}" presName="connTx" presStyleLbl="parChTrans1D2" presStyleIdx="4" presStyleCnt="6"/>
      <dgm:spPr/>
      <dgm:t>
        <a:bodyPr/>
        <a:lstStyle/>
        <a:p>
          <a:endParaRPr lang="ru-RU"/>
        </a:p>
      </dgm:t>
    </dgm:pt>
    <dgm:pt modelId="{E94201D8-6BD7-4865-8E9E-822B53F7ADC9}" type="pres">
      <dgm:prSet presAssocID="{6B1EABF7-7845-4712-81F1-A01D7228B6CA}" presName="node" presStyleLbl="node1" presStyleIdx="4" presStyleCnt="6" custRadScaleRad="111143" custRadScaleInc="1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A776DD-AAAF-4323-9DA1-34FA9F83ACDC}" type="pres">
      <dgm:prSet presAssocID="{87D167D4-3DF4-4DD7-8360-FDA27A2D4FC9}" presName="Name9" presStyleLbl="parChTrans1D2" presStyleIdx="5" presStyleCnt="6"/>
      <dgm:spPr/>
      <dgm:t>
        <a:bodyPr/>
        <a:lstStyle/>
        <a:p>
          <a:endParaRPr lang="ru-RU"/>
        </a:p>
      </dgm:t>
    </dgm:pt>
    <dgm:pt modelId="{5A3C4A56-A8A4-4FCB-879B-C415A71B9054}" type="pres">
      <dgm:prSet presAssocID="{87D167D4-3DF4-4DD7-8360-FDA27A2D4FC9}" presName="connTx" presStyleLbl="parChTrans1D2" presStyleIdx="5" presStyleCnt="6"/>
      <dgm:spPr/>
      <dgm:t>
        <a:bodyPr/>
        <a:lstStyle/>
        <a:p>
          <a:endParaRPr lang="ru-RU"/>
        </a:p>
      </dgm:t>
    </dgm:pt>
    <dgm:pt modelId="{BC7C3FE7-AFCB-4B1B-B9AD-D4E6FC09CF1C}" type="pres">
      <dgm:prSet presAssocID="{2ECD709A-E67D-4D1B-8DAD-E083B02FCED8}" presName="node" presStyleLbl="node1" presStyleIdx="5" presStyleCnt="6" custRadScaleRad="112565" custRadScaleInc="-9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9C45A7-E30F-43EC-A11A-D8E1874BC7E9}" srcId="{2A9EB659-41AC-4FDB-ABB6-C5EEA9BDFF86}" destId="{53711F12-7692-4FC8-9A4E-F155824B2E2C}" srcOrd="1" destOrd="0" parTransId="{D200D1CA-7E4B-497C-B13B-2E0C0C08ABB5}" sibTransId="{E6D1B482-D6EE-4558-8D00-CCD5730A73C6}"/>
    <dgm:cxn modelId="{A8E3C6A1-B29E-4F48-AB24-6BD959034C3A}" srcId="{2A9EB659-41AC-4FDB-ABB6-C5EEA9BDFF86}" destId="{4076C979-7A14-46DB-98ED-1B3F1B891EA7}" srcOrd="2" destOrd="0" parTransId="{DD0F81A7-7A3F-4217-AB50-6F9BB8C80D04}" sibTransId="{B5CB8C6F-3D84-4A55-A6EC-F7E3694BC9F1}"/>
    <dgm:cxn modelId="{91A60028-C85D-4AD0-A0A7-FF15C2850A3E}" type="presOf" srcId="{0C2ABAB7-81A3-410E-BF61-D9BD08CD03C2}" destId="{196E29BA-1E3F-4E93-A1B1-9BC895D08862}" srcOrd="1" destOrd="0" presId="urn:microsoft.com/office/officeart/2005/8/layout/radial1"/>
    <dgm:cxn modelId="{BE37C368-CCDB-42F5-BDF3-D88979829CAB}" type="presOf" srcId="{B9A8F68A-8B0B-41FD-B3C2-455E01885ADC}" destId="{B1C0BC27-E2F4-495A-8373-7B5A7B977614}" srcOrd="0" destOrd="0" presId="urn:microsoft.com/office/officeart/2005/8/layout/radial1"/>
    <dgm:cxn modelId="{237B487B-1F80-4CBD-8518-E43D6B67266D}" type="presOf" srcId="{2A9EB659-41AC-4FDB-ABB6-C5EEA9BDFF86}" destId="{397D5F8A-7A39-45F7-AB3B-805D84BFEA00}" srcOrd="0" destOrd="0" presId="urn:microsoft.com/office/officeart/2005/8/layout/radial1"/>
    <dgm:cxn modelId="{38A20DBE-A7AC-4774-9F8A-F22B6B8138DD}" type="presOf" srcId="{DD0F81A7-7A3F-4217-AB50-6F9BB8C80D04}" destId="{F68B6593-6733-4450-9BAC-395BE4C32052}" srcOrd="0" destOrd="0" presId="urn:microsoft.com/office/officeart/2005/8/layout/radial1"/>
    <dgm:cxn modelId="{8AC1DAA0-19AD-4303-A4A3-174DFB9EA424}" srcId="{2A9EB659-41AC-4FDB-ABB6-C5EEA9BDFF86}" destId="{DE0D47E6-A5A3-4CCD-9A79-FCAA888A7E72}" srcOrd="3" destOrd="0" parTransId="{0C2ABAB7-81A3-410E-BF61-D9BD08CD03C2}" sibTransId="{7177B484-BD75-4E83-A9A3-67CDE0FA0FB4}"/>
    <dgm:cxn modelId="{8FA2EACC-E39A-4D1B-9D5C-35A390E764E5}" type="presOf" srcId="{D200D1CA-7E4B-497C-B13B-2E0C0C08ABB5}" destId="{BD234F7D-36E1-4735-9C80-97C781FFDBD8}" srcOrd="1" destOrd="0" presId="urn:microsoft.com/office/officeart/2005/8/layout/radial1"/>
    <dgm:cxn modelId="{73AD3896-66D3-4564-8050-840BA9A973FB}" type="presOf" srcId="{6B1EABF7-7845-4712-81F1-A01D7228B6CA}" destId="{E94201D8-6BD7-4865-8E9E-822B53F7ADC9}" srcOrd="0" destOrd="0" presId="urn:microsoft.com/office/officeart/2005/8/layout/radial1"/>
    <dgm:cxn modelId="{85D48F4D-5E82-4D4C-B9B6-2FF89D2E8ED3}" type="presOf" srcId="{87D167D4-3DF4-4DD7-8360-FDA27A2D4FC9}" destId="{75A776DD-AAAF-4323-9DA1-34FA9F83ACDC}" srcOrd="0" destOrd="0" presId="urn:microsoft.com/office/officeart/2005/8/layout/radial1"/>
    <dgm:cxn modelId="{5330CEC0-462C-46E5-AA12-DE4922D9BBBC}" type="presOf" srcId="{DD0F81A7-7A3F-4217-AB50-6F9BB8C80D04}" destId="{D29E4A82-EBBD-4F42-B7D0-5057C9FD3101}" srcOrd="1" destOrd="0" presId="urn:microsoft.com/office/officeart/2005/8/layout/radial1"/>
    <dgm:cxn modelId="{C958AC5D-A244-42D3-B8C5-C57EE7C78BA1}" type="presOf" srcId="{594A7FC3-4007-4CDF-9F63-E78E89F0F932}" destId="{87786D9C-A29A-46FC-9AE4-084A684EF6D2}" srcOrd="1" destOrd="0" presId="urn:microsoft.com/office/officeart/2005/8/layout/radial1"/>
    <dgm:cxn modelId="{12DF4BCE-B0CE-4872-B153-E74CF56CAF7E}" type="presOf" srcId="{0C2ABAB7-81A3-410E-BF61-D9BD08CD03C2}" destId="{8B42E9DC-0FB5-44B0-8DC1-B970A6465C62}" srcOrd="0" destOrd="0" presId="urn:microsoft.com/office/officeart/2005/8/layout/radial1"/>
    <dgm:cxn modelId="{29C70642-41FC-4E0F-9946-9F73352986C4}" type="presOf" srcId="{F582E07A-2E6F-483C-A26B-862A3397986E}" destId="{D4F3440F-75AB-44EC-B067-3E86B2DEDEC4}" srcOrd="0" destOrd="0" presId="urn:microsoft.com/office/officeart/2005/8/layout/radial1"/>
    <dgm:cxn modelId="{05F9EFDD-E799-409D-8166-1040BEF9E852}" srcId="{F582E07A-2E6F-483C-A26B-862A3397986E}" destId="{2A9EB659-41AC-4FDB-ABB6-C5EEA9BDFF86}" srcOrd="0" destOrd="0" parTransId="{14D684B5-519D-469E-9FD3-D34EE94F1EB5}" sibTransId="{5F61A28A-7724-41F7-94E6-A06988BAF721}"/>
    <dgm:cxn modelId="{8FC52090-FDED-4D48-8B1A-7AB7B3978806}" type="presOf" srcId="{594A7FC3-4007-4CDF-9F63-E78E89F0F932}" destId="{4C43F76D-BDBF-4E07-857F-E491178C6298}" srcOrd="0" destOrd="0" presId="urn:microsoft.com/office/officeart/2005/8/layout/radial1"/>
    <dgm:cxn modelId="{8FCD41C4-0765-4EB1-A77B-29041AFA2467}" srcId="{2A9EB659-41AC-4FDB-ABB6-C5EEA9BDFF86}" destId="{2ECD709A-E67D-4D1B-8DAD-E083B02FCED8}" srcOrd="5" destOrd="0" parTransId="{87D167D4-3DF4-4DD7-8360-FDA27A2D4FC9}" sibTransId="{9B918A95-C0E8-4949-8E8C-1F64659E77F8}"/>
    <dgm:cxn modelId="{00AC00EF-A408-4FBB-B29E-2D3D435AD303}" type="presOf" srcId="{87D167D4-3DF4-4DD7-8360-FDA27A2D4FC9}" destId="{5A3C4A56-A8A4-4FCB-879B-C415A71B9054}" srcOrd="1" destOrd="0" presId="urn:microsoft.com/office/officeart/2005/8/layout/radial1"/>
    <dgm:cxn modelId="{F8253020-E72E-414A-926C-B7908A444D03}" type="presOf" srcId="{D200D1CA-7E4B-497C-B13B-2E0C0C08ABB5}" destId="{141FD617-60DF-4872-834D-B183830DEA32}" srcOrd="0" destOrd="0" presId="urn:microsoft.com/office/officeart/2005/8/layout/radial1"/>
    <dgm:cxn modelId="{C2DB6655-3B9B-42E3-AB0F-1E089096283E}" type="presOf" srcId="{53711F12-7692-4FC8-9A4E-F155824B2E2C}" destId="{7B3C2361-16B7-46DB-B41A-EAEF8616FF56}" srcOrd="0" destOrd="0" presId="urn:microsoft.com/office/officeart/2005/8/layout/radial1"/>
    <dgm:cxn modelId="{5D9BC15E-7301-419E-B3F5-39307CAAFFC7}" srcId="{2A9EB659-41AC-4FDB-ABB6-C5EEA9BDFF86}" destId="{6B1EABF7-7845-4712-81F1-A01D7228B6CA}" srcOrd="4" destOrd="0" parTransId="{B9A8F68A-8B0B-41FD-B3C2-455E01885ADC}" sibTransId="{8A1C0FB2-5DF6-448B-BE83-DFCBE572C8F8}"/>
    <dgm:cxn modelId="{125DEF1B-9344-4488-BDBD-99CDB86254A1}" type="presOf" srcId="{4076C979-7A14-46DB-98ED-1B3F1B891EA7}" destId="{DD859AB5-7AF4-481A-B885-2C33EAF0641D}" srcOrd="0" destOrd="0" presId="urn:microsoft.com/office/officeart/2005/8/layout/radial1"/>
    <dgm:cxn modelId="{A47B88A3-4EB6-4ED0-9DD0-2025334B2092}" type="presOf" srcId="{43569C39-730C-4742-AC5A-27714113BF8F}" destId="{D4BC3AF5-DE25-4125-8C3C-206E154482B5}" srcOrd="0" destOrd="0" presId="urn:microsoft.com/office/officeart/2005/8/layout/radial1"/>
    <dgm:cxn modelId="{73F7865D-1683-4147-942C-F96E815CFFA7}" type="presOf" srcId="{B9A8F68A-8B0B-41FD-B3C2-455E01885ADC}" destId="{6C1F3204-89F9-4003-AB98-87887F7DAEEB}" srcOrd="1" destOrd="0" presId="urn:microsoft.com/office/officeart/2005/8/layout/radial1"/>
    <dgm:cxn modelId="{02358901-43FA-45D9-8014-D9CDA753E336}" srcId="{2A9EB659-41AC-4FDB-ABB6-C5EEA9BDFF86}" destId="{43569C39-730C-4742-AC5A-27714113BF8F}" srcOrd="0" destOrd="0" parTransId="{594A7FC3-4007-4CDF-9F63-E78E89F0F932}" sibTransId="{91912239-2967-4FA8-8DA7-EFF269C244CD}"/>
    <dgm:cxn modelId="{4CC0DE12-956C-4FF8-B975-EADBF237A340}" type="presOf" srcId="{DE0D47E6-A5A3-4CCD-9A79-FCAA888A7E72}" destId="{2D3D233F-D749-4156-A2EA-0568E76F4C79}" srcOrd="0" destOrd="0" presId="urn:microsoft.com/office/officeart/2005/8/layout/radial1"/>
    <dgm:cxn modelId="{AD774BE3-7CB0-4063-B533-85090D998CCA}" type="presOf" srcId="{2ECD709A-E67D-4D1B-8DAD-E083B02FCED8}" destId="{BC7C3FE7-AFCB-4B1B-B9AD-D4E6FC09CF1C}" srcOrd="0" destOrd="0" presId="urn:microsoft.com/office/officeart/2005/8/layout/radial1"/>
    <dgm:cxn modelId="{8E2CD1BC-BFFA-4CD1-AF49-58CC210D8B42}" type="presParOf" srcId="{D4F3440F-75AB-44EC-B067-3E86B2DEDEC4}" destId="{397D5F8A-7A39-45F7-AB3B-805D84BFEA00}" srcOrd="0" destOrd="0" presId="urn:microsoft.com/office/officeart/2005/8/layout/radial1"/>
    <dgm:cxn modelId="{F64B063B-8937-46D7-A52D-E79C29B8903D}" type="presParOf" srcId="{D4F3440F-75AB-44EC-B067-3E86B2DEDEC4}" destId="{4C43F76D-BDBF-4E07-857F-E491178C6298}" srcOrd="1" destOrd="0" presId="urn:microsoft.com/office/officeart/2005/8/layout/radial1"/>
    <dgm:cxn modelId="{74909DDC-C9DD-4763-8D7C-3823216E1224}" type="presParOf" srcId="{4C43F76D-BDBF-4E07-857F-E491178C6298}" destId="{87786D9C-A29A-46FC-9AE4-084A684EF6D2}" srcOrd="0" destOrd="0" presId="urn:microsoft.com/office/officeart/2005/8/layout/radial1"/>
    <dgm:cxn modelId="{9E892077-C8BC-45D8-A341-7795C85B7AEA}" type="presParOf" srcId="{D4F3440F-75AB-44EC-B067-3E86B2DEDEC4}" destId="{D4BC3AF5-DE25-4125-8C3C-206E154482B5}" srcOrd="2" destOrd="0" presId="urn:microsoft.com/office/officeart/2005/8/layout/radial1"/>
    <dgm:cxn modelId="{793152DC-AC5B-4041-BD9F-095EF901398A}" type="presParOf" srcId="{D4F3440F-75AB-44EC-B067-3E86B2DEDEC4}" destId="{141FD617-60DF-4872-834D-B183830DEA32}" srcOrd="3" destOrd="0" presId="urn:microsoft.com/office/officeart/2005/8/layout/radial1"/>
    <dgm:cxn modelId="{EEC377C4-5278-4A87-8AA7-6D965A0FAE43}" type="presParOf" srcId="{141FD617-60DF-4872-834D-B183830DEA32}" destId="{BD234F7D-36E1-4735-9C80-97C781FFDBD8}" srcOrd="0" destOrd="0" presId="urn:microsoft.com/office/officeart/2005/8/layout/radial1"/>
    <dgm:cxn modelId="{C7CB8C72-44B9-4A82-A01F-FAF9714D17A2}" type="presParOf" srcId="{D4F3440F-75AB-44EC-B067-3E86B2DEDEC4}" destId="{7B3C2361-16B7-46DB-B41A-EAEF8616FF56}" srcOrd="4" destOrd="0" presId="urn:microsoft.com/office/officeart/2005/8/layout/radial1"/>
    <dgm:cxn modelId="{8FCD3832-2703-49EF-8109-DAA7FEC9A14B}" type="presParOf" srcId="{D4F3440F-75AB-44EC-B067-3E86B2DEDEC4}" destId="{F68B6593-6733-4450-9BAC-395BE4C32052}" srcOrd="5" destOrd="0" presId="urn:microsoft.com/office/officeart/2005/8/layout/radial1"/>
    <dgm:cxn modelId="{A494DB9F-3735-44EB-B19E-CC13D8A8E3D9}" type="presParOf" srcId="{F68B6593-6733-4450-9BAC-395BE4C32052}" destId="{D29E4A82-EBBD-4F42-B7D0-5057C9FD3101}" srcOrd="0" destOrd="0" presId="urn:microsoft.com/office/officeart/2005/8/layout/radial1"/>
    <dgm:cxn modelId="{5EFF9763-E10E-4A00-A226-4F224EADE84B}" type="presParOf" srcId="{D4F3440F-75AB-44EC-B067-3E86B2DEDEC4}" destId="{DD859AB5-7AF4-481A-B885-2C33EAF0641D}" srcOrd="6" destOrd="0" presId="urn:microsoft.com/office/officeart/2005/8/layout/radial1"/>
    <dgm:cxn modelId="{34B4DD6E-4530-48CF-8210-F7FEA6535D89}" type="presParOf" srcId="{D4F3440F-75AB-44EC-B067-3E86B2DEDEC4}" destId="{8B42E9DC-0FB5-44B0-8DC1-B970A6465C62}" srcOrd="7" destOrd="0" presId="urn:microsoft.com/office/officeart/2005/8/layout/radial1"/>
    <dgm:cxn modelId="{AE94B3F2-87CC-4095-82E5-611957553C88}" type="presParOf" srcId="{8B42E9DC-0FB5-44B0-8DC1-B970A6465C62}" destId="{196E29BA-1E3F-4E93-A1B1-9BC895D08862}" srcOrd="0" destOrd="0" presId="urn:microsoft.com/office/officeart/2005/8/layout/radial1"/>
    <dgm:cxn modelId="{7814E251-477F-4CC1-A227-2A9A4DB0B2C1}" type="presParOf" srcId="{D4F3440F-75AB-44EC-B067-3E86B2DEDEC4}" destId="{2D3D233F-D749-4156-A2EA-0568E76F4C79}" srcOrd="8" destOrd="0" presId="urn:microsoft.com/office/officeart/2005/8/layout/radial1"/>
    <dgm:cxn modelId="{C306FAA3-DA3D-4256-A6C3-2616574E8B26}" type="presParOf" srcId="{D4F3440F-75AB-44EC-B067-3E86B2DEDEC4}" destId="{B1C0BC27-E2F4-495A-8373-7B5A7B977614}" srcOrd="9" destOrd="0" presId="urn:microsoft.com/office/officeart/2005/8/layout/radial1"/>
    <dgm:cxn modelId="{27FC1AB8-AB85-48C9-8314-8E1FB90C0637}" type="presParOf" srcId="{B1C0BC27-E2F4-495A-8373-7B5A7B977614}" destId="{6C1F3204-89F9-4003-AB98-87887F7DAEEB}" srcOrd="0" destOrd="0" presId="urn:microsoft.com/office/officeart/2005/8/layout/radial1"/>
    <dgm:cxn modelId="{973176B4-4301-4235-9764-8850B9E30E54}" type="presParOf" srcId="{D4F3440F-75AB-44EC-B067-3E86B2DEDEC4}" destId="{E94201D8-6BD7-4865-8E9E-822B53F7ADC9}" srcOrd="10" destOrd="0" presId="urn:microsoft.com/office/officeart/2005/8/layout/radial1"/>
    <dgm:cxn modelId="{009CFDF2-E2D2-4E06-96C0-81AD41BD70C5}" type="presParOf" srcId="{D4F3440F-75AB-44EC-B067-3E86B2DEDEC4}" destId="{75A776DD-AAAF-4323-9DA1-34FA9F83ACDC}" srcOrd="11" destOrd="0" presId="urn:microsoft.com/office/officeart/2005/8/layout/radial1"/>
    <dgm:cxn modelId="{5CC415A4-84D2-4937-A061-EBF344B00EAE}" type="presParOf" srcId="{75A776DD-AAAF-4323-9DA1-34FA9F83ACDC}" destId="{5A3C4A56-A8A4-4FCB-879B-C415A71B9054}" srcOrd="0" destOrd="0" presId="urn:microsoft.com/office/officeart/2005/8/layout/radial1"/>
    <dgm:cxn modelId="{F7B0A332-C52D-4D1E-99F7-36EA86A4CD36}" type="presParOf" srcId="{D4F3440F-75AB-44EC-B067-3E86B2DEDEC4}" destId="{BC7C3FE7-AFCB-4B1B-B9AD-D4E6FC09CF1C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C3063-02C8-4C7F-A4BB-3E60AA1C8EA7}">
      <dsp:nvSpPr>
        <dsp:cNvPr id="0" name=""/>
        <dsp:cNvSpPr/>
      </dsp:nvSpPr>
      <dsp:spPr>
        <a:xfrm>
          <a:off x="4126576" y="3728741"/>
          <a:ext cx="1459546" cy="694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357"/>
              </a:lnTo>
              <a:lnTo>
                <a:pt x="1459546" y="473357"/>
              </a:lnTo>
              <a:lnTo>
                <a:pt x="1459546" y="6946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197E38-1ABD-4A44-9A33-01BB815C0454}">
      <dsp:nvSpPr>
        <dsp:cNvPr id="0" name=""/>
        <dsp:cNvSpPr/>
      </dsp:nvSpPr>
      <dsp:spPr>
        <a:xfrm>
          <a:off x="2667030" y="3728741"/>
          <a:ext cx="1459546" cy="694611"/>
        </a:xfrm>
        <a:custGeom>
          <a:avLst/>
          <a:gdLst/>
          <a:ahLst/>
          <a:cxnLst/>
          <a:rect l="0" t="0" r="0" b="0"/>
          <a:pathLst>
            <a:path>
              <a:moveTo>
                <a:pt x="1459546" y="0"/>
              </a:moveTo>
              <a:lnTo>
                <a:pt x="1459546" y="473357"/>
              </a:lnTo>
              <a:lnTo>
                <a:pt x="0" y="473357"/>
              </a:lnTo>
              <a:lnTo>
                <a:pt x="0" y="69461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62FCBD-C1A0-4BC0-9F3F-391EEDAF0947}">
      <dsp:nvSpPr>
        <dsp:cNvPr id="0" name=""/>
        <dsp:cNvSpPr/>
      </dsp:nvSpPr>
      <dsp:spPr>
        <a:xfrm>
          <a:off x="4080856" y="1517529"/>
          <a:ext cx="91440" cy="6946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46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19209E-6EAC-4829-87F9-C9591A7C0BE1}">
      <dsp:nvSpPr>
        <dsp:cNvPr id="0" name=""/>
        <dsp:cNvSpPr/>
      </dsp:nvSpPr>
      <dsp:spPr>
        <a:xfrm>
          <a:off x="1494557" y="928"/>
          <a:ext cx="5264038" cy="1516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A81152-8041-49C7-854C-36905267C5C0}">
      <dsp:nvSpPr>
        <dsp:cNvPr id="0" name=""/>
        <dsp:cNvSpPr/>
      </dsp:nvSpPr>
      <dsp:spPr>
        <a:xfrm>
          <a:off x="1759929" y="253031"/>
          <a:ext cx="5264038" cy="1516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Федеральный закон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«Об образовании в РФ»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N 273-ФЗ от 29 декабря 2012 года</a:t>
          </a:r>
          <a:endParaRPr lang="ru-RU" sz="2000" b="1" kern="1200" dirty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04349" y="297451"/>
        <a:ext cx="5175198" cy="1427761"/>
      </dsp:txXfrm>
    </dsp:sp>
    <dsp:sp modelId="{5597EE13-D8FD-4CAD-AFEF-FBB67B8270B2}">
      <dsp:nvSpPr>
        <dsp:cNvPr id="0" name=""/>
        <dsp:cNvSpPr/>
      </dsp:nvSpPr>
      <dsp:spPr>
        <a:xfrm>
          <a:off x="2932402" y="2212140"/>
          <a:ext cx="2388348" cy="1516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18CBF-3B9B-427C-9023-10327E9AD989}">
      <dsp:nvSpPr>
        <dsp:cNvPr id="0" name=""/>
        <dsp:cNvSpPr/>
      </dsp:nvSpPr>
      <dsp:spPr>
        <a:xfrm>
          <a:off x="3197774" y="2464244"/>
          <a:ext cx="2388348" cy="1516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ОБРАЗОВАНИЕ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+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 ВОСПИТАНИЕ </a:t>
          </a:r>
          <a:endParaRPr lang="ru-RU" sz="16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42194" y="2508664"/>
        <a:ext cx="2299508" cy="1427761"/>
      </dsp:txXfrm>
    </dsp:sp>
    <dsp:sp modelId="{31FA1175-DB4F-461B-B0C3-2C6BB598E6B4}">
      <dsp:nvSpPr>
        <dsp:cNvPr id="0" name=""/>
        <dsp:cNvSpPr/>
      </dsp:nvSpPr>
      <dsp:spPr>
        <a:xfrm>
          <a:off x="1472856" y="4423353"/>
          <a:ext cx="2388348" cy="1516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A0E672-B3FF-43BC-ABD4-249761426DCE}">
      <dsp:nvSpPr>
        <dsp:cNvPr id="0" name=""/>
        <dsp:cNvSpPr/>
      </dsp:nvSpPr>
      <dsp:spPr>
        <a:xfrm>
          <a:off x="1738228" y="4675456"/>
          <a:ext cx="2388348" cy="1516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ФГОС ДО </a:t>
          </a:r>
          <a:endParaRPr lang="ru-RU" sz="18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82648" y="4719876"/>
        <a:ext cx="2299508" cy="1427761"/>
      </dsp:txXfrm>
    </dsp:sp>
    <dsp:sp modelId="{A73379D9-29E3-4E84-933F-DACC31F57D04}">
      <dsp:nvSpPr>
        <dsp:cNvPr id="0" name=""/>
        <dsp:cNvSpPr/>
      </dsp:nvSpPr>
      <dsp:spPr>
        <a:xfrm>
          <a:off x="4391948" y="4423353"/>
          <a:ext cx="2388348" cy="1516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024D28-AA07-4158-A9C1-CBC61A354C93}">
      <dsp:nvSpPr>
        <dsp:cNvPr id="0" name=""/>
        <dsp:cNvSpPr/>
      </dsp:nvSpPr>
      <dsp:spPr>
        <a:xfrm>
          <a:off x="4657320" y="4675456"/>
          <a:ext cx="2388348" cy="15166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«Стратегия развития воспитания в Российской Федерации на период до 2025 года» </a:t>
          </a:r>
          <a:endParaRPr lang="ru-RU" sz="1700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01740" y="4719876"/>
        <a:ext cx="2299508" cy="14277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1F38B-8AB4-45DA-868E-A1AB38A58E21}">
      <dsp:nvSpPr>
        <dsp:cNvPr id="0" name=""/>
        <dsp:cNvSpPr/>
      </dsp:nvSpPr>
      <dsp:spPr>
        <a:xfrm>
          <a:off x="0" y="114168"/>
          <a:ext cx="8893175" cy="466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Социально-коммуникативное развитие </a:t>
          </a:r>
          <a:endParaRPr lang="ru-RU" sz="20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789" y="136957"/>
        <a:ext cx="8847597" cy="421252"/>
      </dsp:txXfrm>
    </dsp:sp>
    <dsp:sp modelId="{C45F8F69-1642-4698-933E-591747B90058}">
      <dsp:nvSpPr>
        <dsp:cNvPr id="0" name=""/>
        <dsp:cNvSpPr/>
      </dsp:nvSpPr>
      <dsp:spPr>
        <a:xfrm>
          <a:off x="0" y="580998"/>
          <a:ext cx="889317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5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усвоение норм и ценностей, принятых в обществе, включая моральные и нравственные ценности</a:t>
          </a:r>
          <a:endParaRPr lang="ru-RU" sz="15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580998"/>
        <a:ext cx="8893175" cy="314640"/>
      </dsp:txXfrm>
    </dsp:sp>
    <dsp:sp modelId="{9B2F193B-DFBA-43D6-8620-2BF64C5BF222}">
      <dsp:nvSpPr>
        <dsp:cNvPr id="0" name=""/>
        <dsp:cNvSpPr/>
      </dsp:nvSpPr>
      <dsp:spPr>
        <a:xfrm>
          <a:off x="0" y="895638"/>
          <a:ext cx="8893175" cy="466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Познавательное развитие </a:t>
          </a:r>
          <a:endParaRPr lang="ru-RU" sz="2000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789" y="918427"/>
        <a:ext cx="8847597" cy="421252"/>
      </dsp:txXfrm>
    </dsp:sp>
    <dsp:sp modelId="{E3A7BFFA-C17A-4161-92BE-110D39CA3A17}">
      <dsp:nvSpPr>
        <dsp:cNvPr id="0" name=""/>
        <dsp:cNvSpPr/>
      </dsp:nvSpPr>
      <dsp:spPr>
        <a:xfrm>
          <a:off x="0" y="1362468"/>
          <a:ext cx="8893175" cy="845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5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формирование первичных представлений о себе, других людях, о малой родине и Отечестве, представлений о </a:t>
          </a:r>
          <a:r>
            <a:rPr lang="ru-RU" sz="1500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социокультурных</a:t>
          </a:r>
          <a:r>
            <a:rPr lang="ru-RU" sz="15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ценностях нашего народа, об отечественных традициях и праздниках, о планете Земля как общем доме людей, об особенностях ее природы, многообразии стран и народов мира.</a:t>
          </a:r>
          <a:endParaRPr lang="ru-RU" sz="15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362468"/>
        <a:ext cx="8893175" cy="845594"/>
      </dsp:txXfrm>
    </dsp:sp>
    <dsp:sp modelId="{948771F6-0278-440F-8931-FDB6F4041EF0}">
      <dsp:nvSpPr>
        <dsp:cNvPr id="0" name=""/>
        <dsp:cNvSpPr/>
      </dsp:nvSpPr>
      <dsp:spPr>
        <a:xfrm>
          <a:off x="0" y="2208063"/>
          <a:ext cx="8893175" cy="466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Речевое развитие </a:t>
          </a:r>
          <a:endParaRPr lang="ru-RU" sz="20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789" y="2230852"/>
        <a:ext cx="8847597" cy="421252"/>
      </dsp:txXfrm>
    </dsp:sp>
    <dsp:sp modelId="{1338EC1A-7347-4B4A-B56D-10EAD25B9894}">
      <dsp:nvSpPr>
        <dsp:cNvPr id="0" name=""/>
        <dsp:cNvSpPr/>
      </dsp:nvSpPr>
      <dsp:spPr>
        <a:xfrm>
          <a:off x="0" y="2674893"/>
          <a:ext cx="8893175" cy="452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5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владение речью как средством общения и культуры; знакомство с книжной культурой, детской литературой, понимание на слух текстов различных жанров детской литературы</a:t>
          </a:r>
          <a:endParaRPr lang="ru-RU" sz="15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674893"/>
        <a:ext cx="8893175" cy="452295"/>
      </dsp:txXfrm>
    </dsp:sp>
    <dsp:sp modelId="{059CD352-2750-481C-B53D-5D4C5F8AB3E8}">
      <dsp:nvSpPr>
        <dsp:cNvPr id="0" name=""/>
        <dsp:cNvSpPr/>
      </dsp:nvSpPr>
      <dsp:spPr>
        <a:xfrm>
          <a:off x="0" y="3127188"/>
          <a:ext cx="8893175" cy="466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Художественно-эстетическое развитие </a:t>
          </a:r>
          <a:endParaRPr lang="ru-RU" sz="20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789" y="3149977"/>
        <a:ext cx="8847597" cy="421252"/>
      </dsp:txXfrm>
    </dsp:sp>
    <dsp:sp modelId="{729FBE7F-6ED2-4404-A1EC-8BFA4C3385BC}">
      <dsp:nvSpPr>
        <dsp:cNvPr id="0" name=""/>
        <dsp:cNvSpPr/>
      </dsp:nvSpPr>
      <dsp:spPr>
        <a:xfrm>
          <a:off x="0" y="3594018"/>
          <a:ext cx="8893175" cy="845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5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</a:t>
          </a:r>
          <a:endParaRPr lang="ru-RU" sz="15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594018"/>
        <a:ext cx="8893175" cy="845594"/>
      </dsp:txXfrm>
    </dsp:sp>
    <dsp:sp modelId="{901A6247-B68E-4270-A69F-3856FCE2F3F3}">
      <dsp:nvSpPr>
        <dsp:cNvPr id="0" name=""/>
        <dsp:cNvSpPr/>
      </dsp:nvSpPr>
      <dsp:spPr>
        <a:xfrm>
          <a:off x="0" y="4439613"/>
          <a:ext cx="8893175" cy="466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Физическое развитие </a:t>
          </a:r>
          <a:endParaRPr lang="ru-RU" sz="20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2789" y="4462402"/>
        <a:ext cx="8847597" cy="421252"/>
      </dsp:txXfrm>
    </dsp:sp>
    <dsp:sp modelId="{CDAA898A-7CEC-4E52-8EF9-489AEB8614AA}">
      <dsp:nvSpPr>
        <dsp:cNvPr id="0" name=""/>
        <dsp:cNvSpPr/>
      </dsp:nvSpPr>
      <dsp:spPr>
        <a:xfrm>
          <a:off x="0" y="4906442"/>
          <a:ext cx="8893175" cy="452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35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формирование начальных представлений о некоторых видах спорта, овладение подвижными играми с правилами</a:t>
          </a:r>
          <a:endParaRPr lang="ru-RU" sz="15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4906442"/>
        <a:ext cx="8893175" cy="4522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60A71C-C5CD-4615-9B24-B9C454502178}">
      <dsp:nvSpPr>
        <dsp:cNvPr id="0" name=""/>
        <dsp:cNvSpPr/>
      </dsp:nvSpPr>
      <dsp:spPr>
        <a:xfrm>
          <a:off x="2255" y="2904"/>
          <a:ext cx="8514013" cy="11674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Основные направления развития воспитания в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kern="1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rPr>
            <a:t>«Стратегии развития воспитания в Российской Федерации на период до 2025 года»</a:t>
          </a:r>
          <a:endParaRPr lang="ru-RU" sz="2400" b="0" kern="1200" dirty="0" smtClean="0">
            <a:solidFill>
              <a:srgbClr val="00B05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448" y="37097"/>
        <a:ext cx="8445627" cy="1099043"/>
      </dsp:txXfrm>
    </dsp:sp>
    <dsp:sp modelId="{9CF52924-E781-41D5-810D-0CE541208B4C}">
      <dsp:nvSpPr>
        <dsp:cNvPr id="0" name=""/>
        <dsp:cNvSpPr/>
      </dsp:nvSpPr>
      <dsp:spPr>
        <a:xfrm>
          <a:off x="10566" y="1351085"/>
          <a:ext cx="1091391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Развитие социальных институтов воспитания</a:t>
          </a:r>
          <a:endParaRPr lang="ru-RU" sz="1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532" y="1383051"/>
        <a:ext cx="1027459" cy="2337197"/>
      </dsp:txXfrm>
    </dsp:sp>
    <dsp:sp modelId="{BACB7F31-1637-4CFB-86AE-AD0710DCFCD0}">
      <dsp:nvSpPr>
        <dsp:cNvPr id="0" name=""/>
        <dsp:cNvSpPr/>
      </dsp:nvSpPr>
      <dsp:spPr>
        <a:xfrm>
          <a:off x="1177889" y="1351085"/>
          <a:ext cx="1283264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Поддержка семейного воспитания</a:t>
          </a:r>
          <a:endParaRPr lang="ru-RU" sz="1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215475" y="1388671"/>
        <a:ext cx="1208092" cy="2325957"/>
      </dsp:txXfrm>
    </dsp:sp>
    <dsp:sp modelId="{403F4FCD-0EBE-4A34-A7B8-8F75FDA9CFDC}">
      <dsp:nvSpPr>
        <dsp:cNvPr id="0" name=""/>
        <dsp:cNvSpPr/>
      </dsp:nvSpPr>
      <dsp:spPr>
        <a:xfrm>
          <a:off x="2537085" y="1351085"/>
          <a:ext cx="1223332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Развитие воспитания в системе образования предполагает</a:t>
          </a:r>
          <a:endParaRPr lang="ru-RU" sz="1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72915" y="1386915"/>
        <a:ext cx="1151672" cy="2329469"/>
      </dsp:txXfrm>
    </dsp:sp>
    <dsp:sp modelId="{53A9701B-B204-4E37-875A-58A49831C14E}">
      <dsp:nvSpPr>
        <dsp:cNvPr id="0" name=""/>
        <dsp:cNvSpPr/>
      </dsp:nvSpPr>
      <dsp:spPr>
        <a:xfrm>
          <a:off x="3846916" y="1296144"/>
          <a:ext cx="4671608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Обновление воспитательного процесса с учетом современных достижений науки и на основе отечественных традиций</a:t>
          </a:r>
          <a:endParaRPr lang="ru-RU" sz="14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17243" y="1366471"/>
        <a:ext cx="4530954" cy="2260475"/>
      </dsp:txXfrm>
    </dsp:sp>
    <dsp:sp modelId="{34FA0FB2-B8A6-4386-8E78-9BCB3B62CF18}">
      <dsp:nvSpPr>
        <dsp:cNvPr id="0" name=""/>
        <dsp:cNvSpPr/>
      </dsp:nvSpPr>
      <dsp:spPr>
        <a:xfrm>
          <a:off x="3836349" y="3932968"/>
          <a:ext cx="903949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Гражданское воспитание </a:t>
          </a:r>
          <a:endParaRPr lang="ru-RU" sz="1000" b="1" kern="1200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862825" y="3959444"/>
        <a:ext cx="850997" cy="2348177"/>
      </dsp:txXfrm>
    </dsp:sp>
    <dsp:sp modelId="{03072BA0-13DD-4D85-BBB4-126F2EBC38E0}">
      <dsp:nvSpPr>
        <dsp:cNvPr id="0" name=""/>
        <dsp:cNvSpPr/>
      </dsp:nvSpPr>
      <dsp:spPr>
        <a:xfrm>
          <a:off x="4778264" y="3932968"/>
          <a:ext cx="903949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Духовное и нравственное воспитание </a:t>
          </a:r>
          <a:endParaRPr lang="ru-RU" sz="1000" b="1" kern="1200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804740" y="3959444"/>
        <a:ext cx="850997" cy="2348177"/>
      </dsp:txXfrm>
    </dsp:sp>
    <dsp:sp modelId="{F5305F6D-A34D-4256-BFDB-47075CEDEE42}">
      <dsp:nvSpPr>
        <dsp:cNvPr id="0" name=""/>
        <dsp:cNvSpPr/>
      </dsp:nvSpPr>
      <dsp:spPr>
        <a:xfrm>
          <a:off x="5720179" y="3932968"/>
          <a:ext cx="903949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Приобщение детей к культурному наследию </a:t>
          </a:r>
          <a:endParaRPr lang="ru-RU" sz="1000" b="1" kern="1200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746655" y="3959444"/>
        <a:ext cx="850997" cy="2348177"/>
      </dsp:txXfrm>
    </dsp:sp>
    <dsp:sp modelId="{716C03AC-A01B-41EF-8727-150AB9FE10DE}">
      <dsp:nvSpPr>
        <dsp:cNvPr id="0" name=""/>
        <dsp:cNvSpPr/>
      </dsp:nvSpPr>
      <dsp:spPr>
        <a:xfrm>
          <a:off x="6662094" y="3932968"/>
          <a:ext cx="903949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Физическое воспитание и формирование культуры здоровья </a:t>
          </a:r>
          <a:endParaRPr lang="ru-RU" sz="1000" b="1" kern="1200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688570" y="3959444"/>
        <a:ext cx="850997" cy="2348177"/>
      </dsp:txXfrm>
    </dsp:sp>
    <dsp:sp modelId="{7F4B2AB3-3CB8-48B5-832F-5C6AAFC69690}">
      <dsp:nvSpPr>
        <dsp:cNvPr id="0" name=""/>
        <dsp:cNvSpPr/>
      </dsp:nvSpPr>
      <dsp:spPr>
        <a:xfrm>
          <a:off x="7604009" y="3932968"/>
          <a:ext cx="903949" cy="24011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rPr>
            <a:t>Трудовое воспитание </a:t>
          </a:r>
          <a:endParaRPr lang="ru-RU" sz="900" b="1" kern="1200" dirty="0">
            <a:solidFill>
              <a:srgbClr val="00B050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7630485" y="3959444"/>
        <a:ext cx="850997" cy="23481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9767A-E81D-4916-94B5-350DC5227838}">
      <dsp:nvSpPr>
        <dsp:cNvPr id="0" name=""/>
        <dsp:cNvSpPr/>
      </dsp:nvSpPr>
      <dsp:spPr>
        <a:xfrm>
          <a:off x="0" y="16558"/>
          <a:ext cx="8353176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Познавательное развитие</a:t>
          </a:r>
          <a:endParaRPr lang="ru-RU" sz="28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606" y="63164"/>
        <a:ext cx="8259964" cy="861508"/>
      </dsp:txXfrm>
    </dsp:sp>
    <dsp:sp modelId="{8ACEDC84-873C-4F0E-8410-B197C957A7D5}">
      <dsp:nvSpPr>
        <dsp:cNvPr id="0" name=""/>
        <dsp:cNvSpPr/>
      </dsp:nvSpPr>
      <dsp:spPr>
        <a:xfrm>
          <a:off x="0" y="971278"/>
          <a:ext cx="8353176" cy="1029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13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Развитие элементарных математических представлений: Колесникова «Математические ступеньки»; И.А. Лыкова «Умные пальчики» (конструирование в детском саду)</a:t>
          </a:r>
          <a:endParaRPr lang="ru-RU" sz="3000" kern="1200" dirty="0">
            <a:solidFill>
              <a:schemeClr val="accent3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971278"/>
        <a:ext cx="8353176" cy="1029307"/>
      </dsp:txXfrm>
    </dsp:sp>
    <dsp:sp modelId="{7D848D09-E6BE-4EE0-A246-B4B55D2EEC8E}">
      <dsp:nvSpPr>
        <dsp:cNvPr id="0" name=""/>
        <dsp:cNvSpPr/>
      </dsp:nvSpPr>
      <dsp:spPr>
        <a:xfrm>
          <a:off x="0" y="2000585"/>
          <a:ext cx="8353176" cy="95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Художественно-эстетическое развитие</a:t>
          </a:r>
          <a:endParaRPr lang="ru-RU" sz="28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606" y="2047191"/>
        <a:ext cx="8259964" cy="861508"/>
      </dsp:txXfrm>
    </dsp:sp>
    <dsp:sp modelId="{14C13676-2325-4BCF-B47B-58B2E6158FB7}">
      <dsp:nvSpPr>
        <dsp:cNvPr id="0" name=""/>
        <dsp:cNvSpPr/>
      </dsp:nvSpPr>
      <dsp:spPr>
        <a:xfrm>
          <a:off x="0" y="2955305"/>
          <a:ext cx="8353176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13" tIns="30480" rIns="170688" bIns="3048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400" kern="12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rPr>
            <a:t>Рисование, лепка, аппликация: И.А. Лыкова 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«Цветные ладошки»</a:t>
          </a:r>
          <a:endParaRPr lang="ru-RU" sz="2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955305"/>
        <a:ext cx="8353176" cy="8445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886B7-ADDE-4B73-A736-D475C3BEF784}">
      <dsp:nvSpPr>
        <dsp:cNvPr id="0" name=""/>
        <dsp:cNvSpPr/>
      </dsp:nvSpPr>
      <dsp:spPr>
        <a:xfrm>
          <a:off x="3362904" y="2511592"/>
          <a:ext cx="1792716" cy="1792716"/>
        </a:xfrm>
        <a:prstGeom prst="ellipse">
          <a:avLst/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Региональный компонент ООП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25441" y="2774129"/>
        <a:ext cx="1267642" cy="1267642"/>
      </dsp:txXfrm>
    </dsp:sp>
    <dsp:sp modelId="{6C807278-B43A-4ED5-AB6E-C382EF709717}">
      <dsp:nvSpPr>
        <dsp:cNvPr id="0" name=""/>
        <dsp:cNvSpPr/>
      </dsp:nvSpPr>
      <dsp:spPr>
        <a:xfrm rot="16200000">
          <a:off x="4069831" y="1860135"/>
          <a:ext cx="378862" cy="609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Times New Roman" pitchFamily="18" charset="0"/>
            <a:cs typeface="Times New Roman" pitchFamily="18" charset="0"/>
          </a:endParaRPr>
        </a:p>
      </dsp:txBody>
      <dsp:txXfrm>
        <a:off x="4126661" y="2038870"/>
        <a:ext cx="265203" cy="365713"/>
      </dsp:txXfrm>
    </dsp:sp>
    <dsp:sp modelId="{18F6ECE7-8885-4F20-A006-E18AA845E321}">
      <dsp:nvSpPr>
        <dsp:cNvPr id="0" name=""/>
        <dsp:cNvSpPr/>
      </dsp:nvSpPr>
      <dsp:spPr>
        <a:xfrm>
          <a:off x="3362904" y="4041"/>
          <a:ext cx="1792716" cy="1792716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Познавательное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25441" y="266578"/>
        <a:ext cx="1267642" cy="1267642"/>
      </dsp:txXfrm>
    </dsp:sp>
    <dsp:sp modelId="{30681E30-4BD5-4AE2-B148-38867ED9E7F4}">
      <dsp:nvSpPr>
        <dsp:cNvPr id="0" name=""/>
        <dsp:cNvSpPr/>
      </dsp:nvSpPr>
      <dsp:spPr>
        <a:xfrm rot="20520000">
          <a:off x="5252045" y="2719064"/>
          <a:ext cx="378862" cy="609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4733"/>
                <a:satOff val="1397"/>
                <a:lumOff val="34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4733"/>
                <a:satOff val="1397"/>
                <a:lumOff val="34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4733"/>
                <a:satOff val="1397"/>
                <a:lumOff val="34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Times New Roman" pitchFamily="18" charset="0"/>
            <a:cs typeface="Times New Roman" pitchFamily="18" charset="0"/>
          </a:endParaRPr>
        </a:p>
      </dsp:txBody>
      <dsp:txXfrm>
        <a:off x="5254826" y="2858530"/>
        <a:ext cx="265203" cy="365713"/>
      </dsp:txXfrm>
    </dsp:sp>
    <dsp:sp modelId="{21AE4148-9A2B-4307-9D82-5A6F868AB2F6}">
      <dsp:nvSpPr>
        <dsp:cNvPr id="0" name=""/>
        <dsp:cNvSpPr/>
      </dsp:nvSpPr>
      <dsp:spPr>
        <a:xfrm>
          <a:off x="5747726" y="1736716"/>
          <a:ext cx="1792716" cy="1792716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Речевое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010263" y="1999253"/>
        <a:ext cx="1267642" cy="1267642"/>
      </dsp:txXfrm>
    </dsp:sp>
    <dsp:sp modelId="{19C6EE9E-BD6A-4D80-BFC0-588F83CCF181}">
      <dsp:nvSpPr>
        <dsp:cNvPr id="0" name=""/>
        <dsp:cNvSpPr/>
      </dsp:nvSpPr>
      <dsp:spPr>
        <a:xfrm rot="3240000">
          <a:off x="4800479" y="4108840"/>
          <a:ext cx="378862" cy="609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9466"/>
                <a:satOff val="2794"/>
                <a:lumOff val="695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9466"/>
                <a:satOff val="2794"/>
                <a:lumOff val="695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9466"/>
                <a:satOff val="2794"/>
                <a:lumOff val="695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Times New Roman" pitchFamily="18" charset="0"/>
            <a:cs typeface="Times New Roman" pitchFamily="18" charset="0"/>
          </a:endParaRPr>
        </a:p>
      </dsp:txBody>
      <dsp:txXfrm>
        <a:off x="4823905" y="4184769"/>
        <a:ext cx="265203" cy="365713"/>
      </dsp:txXfrm>
    </dsp:sp>
    <dsp:sp modelId="{0CA473AD-98BE-493D-AE15-92D33ED12AB5}">
      <dsp:nvSpPr>
        <dsp:cNvPr id="0" name=""/>
        <dsp:cNvSpPr/>
      </dsp:nvSpPr>
      <dsp:spPr>
        <a:xfrm>
          <a:off x="4836805" y="4540243"/>
          <a:ext cx="1792716" cy="1792716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Социально-коммуникативное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99342" y="4802780"/>
        <a:ext cx="1267642" cy="1267642"/>
      </dsp:txXfrm>
    </dsp:sp>
    <dsp:sp modelId="{19338977-FB73-404A-A210-33E6D00886CB}">
      <dsp:nvSpPr>
        <dsp:cNvPr id="0" name=""/>
        <dsp:cNvSpPr/>
      </dsp:nvSpPr>
      <dsp:spPr>
        <a:xfrm rot="7560000">
          <a:off x="3339183" y="4108840"/>
          <a:ext cx="378862" cy="609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4199"/>
                <a:satOff val="4191"/>
                <a:lumOff val="1043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14199"/>
                <a:satOff val="4191"/>
                <a:lumOff val="1043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14199"/>
                <a:satOff val="4191"/>
                <a:lumOff val="1043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3429416" y="4184769"/>
        <a:ext cx="265203" cy="365713"/>
      </dsp:txXfrm>
    </dsp:sp>
    <dsp:sp modelId="{07A6E125-9FBD-4DE4-97AC-C179189D2694}">
      <dsp:nvSpPr>
        <dsp:cNvPr id="0" name=""/>
        <dsp:cNvSpPr/>
      </dsp:nvSpPr>
      <dsp:spPr>
        <a:xfrm>
          <a:off x="1889002" y="4540243"/>
          <a:ext cx="1792716" cy="1792716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Художественно-эстетическое развитие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51539" y="4802780"/>
        <a:ext cx="1267642" cy="1267642"/>
      </dsp:txXfrm>
    </dsp:sp>
    <dsp:sp modelId="{232BD3D3-BEC1-421E-A8C7-3F95F373A85F}">
      <dsp:nvSpPr>
        <dsp:cNvPr id="0" name=""/>
        <dsp:cNvSpPr/>
      </dsp:nvSpPr>
      <dsp:spPr>
        <a:xfrm rot="11880000">
          <a:off x="2887617" y="2719064"/>
          <a:ext cx="378862" cy="6095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18932"/>
                <a:satOff val="5588"/>
                <a:lumOff val="1390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90000"/>
                <a:hueOff val="18932"/>
                <a:satOff val="5588"/>
                <a:lumOff val="1390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90000"/>
                <a:hueOff val="18932"/>
                <a:satOff val="5588"/>
                <a:lumOff val="1390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Times New Roman" pitchFamily="18" charset="0"/>
            <a:cs typeface="Times New Roman" pitchFamily="18" charset="0"/>
          </a:endParaRPr>
        </a:p>
      </dsp:txBody>
      <dsp:txXfrm rot="10800000">
        <a:off x="2998495" y="2858530"/>
        <a:ext cx="265203" cy="365713"/>
      </dsp:txXfrm>
    </dsp:sp>
    <dsp:sp modelId="{02A141B3-0BA7-4F3C-8B8D-FE68A80406CA}">
      <dsp:nvSpPr>
        <dsp:cNvPr id="0" name=""/>
        <dsp:cNvSpPr/>
      </dsp:nvSpPr>
      <dsp:spPr>
        <a:xfrm>
          <a:off x="978081" y="1736716"/>
          <a:ext cx="1792716" cy="1792716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lumMod val="110000"/>
                <a:satMod val="105000"/>
                <a:tint val="67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3000"/>
                <a:tint val="73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Физическое развитие 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40618" y="1999253"/>
        <a:ext cx="1267642" cy="12676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D5F8A-7A39-45F7-AB3B-805D84BFEA00}">
      <dsp:nvSpPr>
        <dsp:cNvPr id="0" name=""/>
        <dsp:cNvSpPr/>
      </dsp:nvSpPr>
      <dsp:spPr>
        <a:xfrm>
          <a:off x="3275859" y="1808250"/>
          <a:ext cx="2592281" cy="204474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УДМУРТСКАЯ РЕСПУБЛИКА </a:t>
          </a:r>
          <a:endParaRPr lang="ru-RU" sz="1600" b="1" kern="1200" dirty="0" smtClean="0">
            <a:solidFill>
              <a:schemeClr val="tx1"/>
            </a:solidFill>
            <a:latin typeface="+mj-lt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ЯРСКИЙ РАЙОН</a:t>
          </a:r>
          <a:endParaRPr lang="ru-RU" sz="1600" b="1" kern="1200" dirty="0" smtClean="0">
            <a:solidFill>
              <a:schemeClr val="tx1"/>
            </a:solidFill>
            <a:latin typeface="+mj-lt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+mj-lt"/>
            </a:rPr>
            <a:t> </a:t>
          </a:r>
          <a:r>
            <a:rPr lang="ru-RU" sz="1600" b="1" kern="1200" dirty="0" smtClean="0">
              <a:solidFill>
                <a:schemeClr val="tx1"/>
              </a:solidFill>
              <a:latin typeface="+mj-lt"/>
              <a:cs typeface="Times New Roman" pitchFamily="18" charset="0"/>
            </a:rPr>
            <a:t>ПОСЕЛОК ЯР</a:t>
          </a:r>
          <a:endParaRPr lang="ru-RU" sz="1600" b="1" kern="1200" dirty="0">
            <a:solidFill>
              <a:schemeClr val="tx1"/>
            </a:solidFill>
            <a:latin typeface="+mj-lt"/>
            <a:cs typeface="Times New Roman" pitchFamily="18" charset="0"/>
          </a:endParaRPr>
        </a:p>
      </dsp:txBody>
      <dsp:txXfrm>
        <a:off x="3655490" y="2107696"/>
        <a:ext cx="1833019" cy="1445855"/>
      </dsp:txXfrm>
    </dsp:sp>
    <dsp:sp modelId="{4C43F76D-BDBF-4E07-857F-E491178C6298}">
      <dsp:nvSpPr>
        <dsp:cNvPr id="0" name=""/>
        <dsp:cNvSpPr/>
      </dsp:nvSpPr>
      <dsp:spPr>
        <a:xfrm rot="16200000">
          <a:off x="4458625" y="1679549"/>
          <a:ext cx="226749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226749" y="15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4566331" y="1689206"/>
        <a:ext cx="11337" cy="11337"/>
      </dsp:txXfrm>
    </dsp:sp>
    <dsp:sp modelId="{D4BC3AF5-DE25-4125-8C3C-206E154482B5}">
      <dsp:nvSpPr>
        <dsp:cNvPr id="0" name=""/>
        <dsp:cNvSpPr/>
      </dsp:nvSpPr>
      <dsp:spPr>
        <a:xfrm>
          <a:off x="3793434" y="24369"/>
          <a:ext cx="1557131" cy="155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Достопримечательности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21471" y="252406"/>
        <a:ext cx="1101057" cy="1101057"/>
      </dsp:txXfrm>
    </dsp:sp>
    <dsp:sp modelId="{141FD617-60DF-4872-834D-B183830DEA32}">
      <dsp:nvSpPr>
        <dsp:cNvPr id="0" name=""/>
        <dsp:cNvSpPr/>
      </dsp:nvSpPr>
      <dsp:spPr>
        <a:xfrm rot="19759464">
          <a:off x="5583732" y="2112678"/>
          <a:ext cx="345525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345525" y="15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5747857" y="2119366"/>
        <a:ext cx="17276" cy="17276"/>
      </dsp:txXfrm>
    </dsp:sp>
    <dsp:sp modelId="{7B3C2361-16B7-46DB-B41A-EAEF8616FF56}">
      <dsp:nvSpPr>
        <dsp:cNvPr id="0" name=""/>
        <dsp:cNvSpPr/>
      </dsp:nvSpPr>
      <dsp:spPr>
        <a:xfrm>
          <a:off x="5796138" y="864092"/>
          <a:ext cx="1557131" cy="155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История 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24175" y="1092129"/>
        <a:ext cx="1101057" cy="1101057"/>
      </dsp:txXfrm>
    </dsp:sp>
    <dsp:sp modelId="{F68B6593-6733-4450-9BAC-395BE4C32052}">
      <dsp:nvSpPr>
        <dsp:cNvPr id="0" name=""/>
        <dsp:cNvSpPr/>
      </dsp:nvSpPr>
      <dsp:spPr>
        <a:xfrm rot="1652364">
          <a:off x="5638471" y="3439357"/>
          <a:ext cx="260650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260650" y="15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5762281" y="3448167"/>
        <a:ext cx="13032" cy="13032"/>
      </dsp:txXfrm>
    </dsp:sp>
    <dsp:sp modelId="{DD859AB5-7AF4-481A-B885-2C33EAF0641D}">
      <dsp:nvSpPr>
        <dsp:cNvPr id="0" name=""/>
        <dsp:cNvSpPr/>
      </dsp:nvSpPr>
      <dsp:spPr>
        <a:xfrm>
          <a:off x="5796138" y="3096351"/>
          <a:ext cx="1557131" cy="155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Природа 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24175" y="3324388"/>
        <a:ext cx="1101057" cy="1101057"/>
      </dsp:txXfrm>
    </dsp:sp>
    <dsp:sp modelId="{8B42E9DC-0FB5-44B0-8DC1-B970A6465C62}">
      <dsp:nvSpPr>
        <dsp:cNvPr id="0" name=""/>
        <dsp:cNvSpPr/>
      </dsp:nvSpPr>
      <dsp:spPr>
        <a:xfrm rot="5400000">
          <a:off x="4458625" y="3951046"/>
          <a:ext cx="226749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226749" y="15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>
        <a:off x="4566331" y="3960703"/>
        <a:ext cx="11337" cy="11337"/>
      </dsp:txXfrm>
    </dsp:sp>
    <dsp:sp modelId="{2D3D233F-D749-4156-A2EA-0568E76F4C79}">
      <dsp:nvSpPr>
        <dsp:cNvPr id="0" name=""/>
        <dsp:cNvSpPr/>
      </dsp:nvSpPr>
      <dsp:spPr>
        <a:xfrm>
          <a:off x="3793434" y="4079746"/>
          <a:ext cx="1557131" cy="155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Мир профессий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21471" y="4307783"/>
        <a:ext cx="1101057" cy="1101057"/>
      </dsp:txXfrm>
    </dsp:sp>
    <dsp:sp modelId="{B1C0BC27-E2F4-495A-8373-7B5A7B977614}">
      <dsp:nvSpPr>
        <dsp:cNvPr id="0" name=""/>
        <dsp:cNvSpPr/>
      </dsp:nvSpPr>
      <dsp:spPr>
        <a:xfrm rot="9018504">
          <a:off x="3273147" y="3480095"/>
          <a:ext cx="265880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265880" y="15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 rot="10800000">
        <a:off x="3399440" y="3488774"/>
        <a:ext cx="13294" cy="13294"/>
      </dsp:txXfrm>
    </dsp:sp>
    <dsp:sp modelId="{E94201D8-6BD7-4865-8E9E-822B53F7ADC9}">
      <dsp:nvSpPr>
        <dsp:cNvPr id="0" name=""/>
        <dsp:cNvSpPr/>
      </dsp:nvSpPr>
      <dsp:spPr>
        <a:xfrm>
          <a:off x="1835692" y="3168353"/>
          <a:ext cx="1557131" cy="155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Культура, отдых, спорт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63729" y="3396390"/>
        <a:ext cx="1101057" cy="1101057"/>
      </dsp:txXfrm>
    </dsp:sp>
    <dsp:sp modelId="{75A776DD-AAAF-4323-9DA1-34FA9F83ACDC}">
      <dsp:nvSpPr>
        <dsp:cNvPr id="0" name=""/>
        <dsp:cNvSpPr/>
      </dsp:nvSpPr>
      <dsp:spPr>
        <a:xfrm rot="12433068">
          <a:off x="3218951" y="2192168"/>
          <a:ext cx="282991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282991" y="153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>
            <a:solidFill>
              <a:schemeClr val="tx1"/>
            </a:solidFill>
          </a:endParaRPr>
        </a:p>
      </dsp:txBody>
      <dsp:txXfrm rot="10800000">
        <a:off x="3353372" y="2200419"/>
        <a:ext cx="14149" cy="14149"/>
      </dsp:txXfrm>
    </dsp:sp>
    <dsp:sp modelId="{BC7C3FE7-AFCB-4B1B-B9AD-D4E6FC09CF1C}">
      <dsp:nvSpPr>
        <dsp:cNvPr id="0" name=""/>
        <dsp:cNvSpPr/>
      </dsp:nvSpPr>
      <dsp:spPr>
        <a:xfrm>
          <a:off x="1763694" y="1008116"/>
          <a:ext cx="1557131" cy="155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Знаменитые</a:t>
          </a:r>
          <a:r>
            <a:rPr lang="ru-RU" sz="1600" kern="1200" dirty="0" smtClean="0">
              <a:solidFill>
                <a:schemeClr val="tx1"/>
              </a:solidFill>
            </a:rPr>
            <a:t> люди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991731" y="1236153"/>
        <a:ext cx="1101057" cy="1101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LunaMaster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0338" y="4581525"/>
            <a:ext cx="6443662" cy="11525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1275" y="5876925"/>
            <a:ext cx="5292725" cy="76517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494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4975" y="260350"/>
            <a:ext cx="2128838" cy="6337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260350"/>
            <a:ext cx="6237287" cy="6337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80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680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13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288" y="1268413"/>
            <a:ext cx="4183062" cy="53292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30750" y="1268413"/>
            <a:ext cx="4183063" cy="53292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29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82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31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290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3830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88802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LunaSlaid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260350"/>
            <a:ext cx="6573838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268413"/>
            <a:ext cx="8518525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60649"/>
            <a:ext cx="7886700" cy="1152127"/>
          </a:xfrm>
        </p:spPr>
        <p:txBody>
          <a:bodyPr/>
          <a:lstStyle/>
          <a:p>
            <a:r>
              <a:rPr lang="ru-RU" sz="2000" i="1" dirty="0"/>
              <a:t>М</a:t>
            </a:r>
            <a:r>
              <a:rPr lang="ru-RU" sz="2000" i="1" dirty="0" smtClean="0"/>
              <a:t>униципальное </a:t>
            </a:r>
            <a:r>
              <a:rPr lang="ru-RU" sz="2000" i="1" dirty="0" smtClean="0"/>
              <a:t>бюджетное дошкольное </a:t>
            </a:r>
            <a:r>
              <a:rPr lang="ru-RU" sz="2000" i="1" dirty="0"/>
              <a:t>образовательное </a:t>
            </a:r>
            <a:r>
              <a:rPr lang="ru-RU" sz="2000" i="1" dirty="0" smtClean="0"/>
              <a:t>учреждение </a:t>
            </a:r>
            <a:r>
              <a:rPr lang="ru-RU" sz="2000" i="1" dirty="0"/>
              <a:t> </a:t>
            </a:r>
            <a:r>
              <a:rPr lang="ru-RU" sz="2000" i="1" dirty="0" smtClean="0"/>
              <a:t>«</a:t>
            </a:r>
            <a:r>
              <a:rPr lang="ru-RU" sz="2000" i="1" dirty="0" err="1" smtClean="0"/>
              <a:t>Ярский</a:t>
            </a:r>
            <a:r>
              <a:rPr lang="ru-RU" sz="2000" i="1" dirty="0" smtClean="0"/>
              <a:t> детский сад №4 «Калинка»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1988841"/>
            <a:ext cx="7886700" cy="4100810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 на тему: </a:t>
            </a:r>
            <a:r>
              <a:rPr lang="ru-RU" sz="4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«Реализация регионального компонента в образовательном процессе ДОУ»</a:t>
            </a:r>
          </a:p>
          <a:p>
            <a:pPr algn="ctr"/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Подготовила:                                      </a:t>
            </a:r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старший воспитатель </a:t>
            </a: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Уткина Анастасия Альбертовна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779912" y="6309320"/>
            <a:ext cx="1800200" cy="54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2019</a:t>
            </a:r>
            <a:r>
              <a:rPr kumimoji="0" lang="ru-RU" sz="20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</a:t>
            </a:r>
            <a:r>
              <a:rPr kumimoji="0" lang="ru-RU" sz="20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350"/>
            <a:ext cx="8662293" cy="638175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Физическое воспитание и формирование культуры здоровья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у подрастающего поколения ответственного отношения к своему здоровью и потребности в здоровом образе жизни;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в детской и семейной среде системы мотивации к активному и здоровому образу жизни, занятиям физической культурой и спортом, развитие культуры здорового питания;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для детей, в том числе детей с ограниченными возможностями здоровья, условий для регулярных занятий физической культурой и спортом, развивающего отдыха и оздоровления, в том числе на основе развития спортивной инфраструктуры и повышения эффективности ее использования;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культуры безопасной жизнедеятельности;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предоставление обучающимся образовательных организаций, а также детям, занимающимся в иных организациях, условий для физического совершенствования на основе регулярных занятий физкультурой и спортом в соответствии с индивидуальными способностями и склонностями детей;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содействие проведению массовых общественно-спортивных мероприятий и привлечение к участию в них детей.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350"/>
            <a:ext cx="8734301" cy="638175"/>
          </a:xfrm>
        </p:spPr>
        <p:txBody>
          <a:bodyPr/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Трудовое воспитание 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556792"/>
            <a:ext cx="8518525" cy="5040858"/>
          </a:xfrm>
        </p:spPr>
        <p:txBody>
          <a:bodyPr/>
          <a:lstStyle/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воспитания у детей уважения к труду и людям труда, трудовым достижениям;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формирования у детей умений и навыков самообслуживания, потребности трудиться, добросовестного, ответственного и творческого отношения к разным видам трудовой деятельности, включая обучение и выполнение домашних обязанностей;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развития навыков совместной работы, умения работать самостоятельно, мобилизуя необходимые ресурсы, правильно оценивая смысл и последствия своих действий;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350"/>
            <a:ext cx="8662293" cy="638175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Экологическое воспитание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7" y="1484784"/>
            <a:ext cx="8064897" cy="5112866"/>
          </a:xfrm>
        </p:spPr>
        <p:txBody>
          <a:bodyPr/>
          <a:lstStyle/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у детей и их родителей экологической культуры, бережного отношения к родной земле, природным богатствам России и мира;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воспитание чувства ответственности за состояние природных ресурсов, умений и навыков разумного природопользования, нетерпимого отношения к действиям, приносящим вред экологии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077894" cy="638175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ФГОС ДО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980729"/>
            <a:ext cx="8518525" cy="5616922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Часть Программы, формируемая участниками образовательных отношений, может включать различные направления, выбранные участниками образовательных отношений из числа парциальных и иных программ и/или созданных ими самостоятельно.</a:t>
            </a: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Данная часть Программы должна учитывать образовательные потребности, интересы и мотивы детей, членов их семей и педагогов и, в частности, может быть ориентирована на: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специфику национальных,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иных условий, в которых осуществляется образовательная деятельность;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выбор тех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коллектива;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сложившиеся традиции Организации или Группы.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350"/>
            <a:ext cx="8518277" cy="1296442"/>
          </a:xfrm>
        </p:spPr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Часть, формируемая участниками образовательных отношений ООП </a:t>
            </a:r>
            <a:b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МБДОУ №1 «Русалочка» п. Гигант 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9" y="2132856"/>
          <a:ext cx="835317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260649"/>
          <a:ext cx="8518525" cy="6337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60649"/>
            <a:ext cx="7886700" cy="1728191"/>
          </a:xfrm>
        </p:spPr>
        <p:txBody>
          <a:bodyPr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регионального компонента как одного из средств социализации дошкольников предполагает следующее: 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i="1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2132856"/>
            <a:ext cx="8712968" cy="4536503"/>
          </a:xfrm>
        </p:spPr>
        <p:txBody>
          <a:bodyPr/>
          <a:lstStyle/>
          <a:p>
            <a:pPr algn="just"/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1.Ознакомление </a:t>
            </a:r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дошкольников  с родным краем в ходе реализации </a:t>
            </a:r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основной образовательной </a:t>
            </a:r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ДОУ.</a:t>
            </a:r>
          </a:p>
          <a:p>
            <a:pPr algn="just"/>
            <a:endParaRPr lang="ru-RU" sz="11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2. Введение регионального компонента с учётом принципа постепенного перехода  от более близкого ребёнку, личностно значимого (дом, семья) к менее близкому – культурно-историческим фактам. </a:t>
            </a:r>
            <a:endParaRPr lang="ru-RU" sz="2000" b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 родителями. </a:t>
            </a:r>
            <a:endParaRPr lang="ru-RU" sz="2000" b="1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2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4.Профессиональное </a:t>
            </a:r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совершенствование всех участников образовательного процесса (воспитателей,  узких специалистов</a:t>
            </a:r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endParaRPr lang="ru-RU" sz="1200" b="1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5.Обобщение </a:t>
            </a:r>
            <a:r>
              <a:rPr lang="ru-RU" sz="2000" b="1" dirty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опыта педагогической деятельности, изучение эффективности инновационной деятельности и ее результатов по основным направлениям работы  с детьми, педагогами, родителями.</a:t>
            </a:r>
          </a:p>
          <a:p>
            <a:pPr algn="just"/>
            <a:endParaRPr lang="ru-RU" sz="2000" b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62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1"/>
            <a:ext cx="8496944" cy="1008112"/>
          </a:xfrm>
        </p:spPr>
        <p:txBody>
          <a:bodyPr/>
          <a:lstStyle/>
          <a:p>
            <a:pPr algn="just"/>
            <a:r>
              <a:rPr lang="ru-RU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первоначальные представления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дошкольников об особенностях родного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484784"/>
            <a:ext cx="856895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0"/>
              </a:spcBef>
            </a:pP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адачи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Расширять знания детей о родном поселке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Знакомить с творчеством писателей, поэтов, художников, композиторов, прославляющих наш поселок, район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Формировать любовь к родному поселку, интерес к его прошлому и настоящему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формировать умение ориентироваться в ближайшем природном и культурном окружении и отражать это в своей деятельности.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развивать бережное отношение к поселку и к району (достопримечательности, культура, природа).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развивать эмоционально-ценностное отношение к семье, дому, улице, краю, стране.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воспитывать чувство гордости за своих земляков, ответственности за всё, что происходит в поселке, сопричастности к этому.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Ориентировать родителей воспитанников на патриотическое воспитание детей в семье.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37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368152"/>
          </a:xfrm>
        </p:spPr>
        <p:txBody>
          <a:bodyPr/>
          <a:lstStyle/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эффективной реализации регионального компонента необходим ряд педагогических условий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132856"/>
            <a:ext cx="8568952" cy="4320479"/>
          </a:xfrm>
        </p:spPr>
        <p:txBody>
          <a:bodyPr/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культурно-развивающей среды в ДОУ</a:t>
            </a:r>
            <a:endParaRPr lang="ru-RU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педагогического коллектива к реализации регионального компонента дошкольного образования</a:t>
            </a:r>
            <a:endParaRPr lang="ru-RU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регионального компонента в образовательную деятельность</a:t>
            </a:r>
            <a:endParaRPr lang="ru-RU" dirty="0" smtClean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эффективного взаимодействия дошкольного образовательного учреждения </a:t>
            </a:r>
            <a:r>
              <a:rPr lang="ru-RU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семьями воспитанников и социумом</a:t>
            </a:r>
            <a:endParaRPr lang="ru-RU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84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9"/>
            <a:ext cx="8640960" cy="1224135"/>
          </a:xfrm>
        </p:spPr>
        <p:txBody>
          <a:bodyPr/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усвоения программного материала дошкольниками по образовательной области «социально-коммуникативное развитие» (региональный компонент)</a:t>
            </a:r>
            <a:b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640960" cy="4968551"/>
          </a:xfrm>
        </p:spPr>
        <p:txBody>
          <a:bodyPr/>
          <a:lstStyle/>
          <a:p>
            <a:endParaRPr lang="ru-RU" sz="1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52228"/>
              </p:ext>
            </p:extLst>
          </p:nvPr>
        </p:nvGraphicFramePr>
        <p:xfrm>
          <a:off x="1" y="1340768"/>
          <a:ext cx="9036495" cy="5447471"/>
        </p:xfrm>
        <a:graphic>
          <a:graphicData uri="http://schemas.openxmlformats.org/drawingml/2006/table">
            <a:tbl>
              <a:tblPr firstRow="1" firstCol="1" bandRow="1"/>
              <a:tblGrid>
                <a:gridCol w="15476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42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 года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4-5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5-6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6-7 </a:t>
                      </a:r>
                      <a:r>
                        <a:rPr lang="en-US" sz="1800" b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332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Называет себя, членов своей семьи и ближайших родственников (бабушки, дедушки и т.д.) по имени, фамилии, полу.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Знает и называет свой домашний адрес. Называет себя, членов своей семьи и ближайших родственников (бабушки, дедушки и т.д.) по имени, фамилии, полу.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Имеет представление о поселке, в котором живет, называет главную улицу, центральную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площадь.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Называет себя, членов своей семьи и ближайших родственников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(бабушки, дедушки и т.д.) по имени, отчеству, фамилии, полу. Имеет представления о профессии родителей, об особенностях мужского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женского поведения. Знает название области, района, родного поселка, государства, основную символику (флаг, герб, гимн). Имеет представление о достопримечательностях области, района,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 истории родного поселка, живой и неживой природе родного края. Проявляет интерес к жизни народов других стран и континентов, специфике их климата, природы, обусловливающих особенности быта, труда, национальной культуры людей (игры, сказки, песни).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Называет себя, членов своей семьи и ближайших родственников (бабушки, дедушки и т.д.) по имени, отчеству, фамилии, полу. Имеет представления о профессии родителей, об особенностях мужского и женского поведения. Знает название области, района, родного города, государства, основную символику (флаг, герб, гимн). Имеет представление о достопримечательностях области, района,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 истории родного поселка, живой и неживой природе родного края. Проявляет интерес к жизни народов других стран и континентов, специфике их климата, природы, обусловливающих особенности быта, труда, национальной культуры людей (игры, сказки, песни).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0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350"/>
            <a:ext cx="8662293" cy="1008410"/>
          </a:xfrm>
        </p:spPr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Основные законодательные и нормативно-правовые документы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256882"/>
          </a:xfrm>
        </p:spPr>
        <p:txBody>
          <a:bodyPr/>
          <a:lstStyle/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Федеральный закон от 29 декабря 2012 г. № 273-ФЗ «Об образовании в Российской Федерации»	</a:t>
            </a:r>
          </a:p>
          <a:p>
            <a:pPr lvl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России) от 17 октября 2013 г. N 1155 г. Москва «Об утверждении федерального государственного образовательного стандарта дошкольного образования»</a:t>
            </a:r>
          </a:p>
          <a:p>
            <a:pPr lvl="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Постановление от 30 декабря 2015 г. № 1493 г. Москва «О государственной программе «Патриотическое воспитание граждан Российской Федерации на 2016 - 2020 годы»»</a:t>
            </a:r>
          </a:p>
          <a:p>
            <a:pPr lvl="0"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Российской Федерации от 29 мая 2015 г. N 996-р г. Москва «Стратегия развития воспитания в Российской Федерации на период до 2025 года».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260648"/>
            <a:ext cx="7886700" cy="576064"/>
          </a:xfrm>
        </p:spPr>
        <p:txBody>
          <a:bodyPr/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омплексно-тематическое планирование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442310778"/>
              </p:ext>
            </p:extLst>
          </p:nvPr>
        </p:nvGraphicFramePr>
        <p:xfrm>
          <a:off x="0" y="980728"/>
          <a:ext cx="914400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58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548680"/>
            <a:ext cx="7886700" cy="2376264"/>
          </a:xfrm>
        </p:spPr>
        <p:txBody>
          <a:bodyPr/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/>
            </a:r>
            <a:br>
              <a:rPr lang="ru-RU" sz="2000" b="1" dirty="0" smtClean="0">
                <a:solidFill>
                  <a:srgbClr val="FFFF00"/>
                </a:solidFill>
              </a:rPr>
            </a:br>
            <a:r>
              <a:rPr lang="ru-RU" sz="2000" b="1" dirty="0">
                <a:solidFill>
                  <a:srgbClr val="FFFF00"/>
                </a:solidFill>
              </a:rPr>
              <a:t/>
            </a:r>
            <a:br>
              <a:rPr lang="ru-RU" sz="2000" b="1" dirty="0">
                <a:solidFill>
                  <a:srgbClr val="FFFF00"/>
                </a:solidFill>
              </a:rPr>
            </a:br>
            <a:r>
              <a:rPr lang="ru-RU" sz="2000" b="1" dirty="0" smtClean="0">
                <a:solidFill>
                  <a:srgbClr val="FFFF00"/>
                </a:solidFill>
              </a:rPr>
              <a:t/>
            </a:r>
            <a:br>
              <a:rPr lang="ru-RU" sz="2000" b="1" dirty="0" smtClean="0">
                <a:solidFill>
                  <a:srgbClr val="FFFF00"/>
                </a:solidFill>
              </a:rPr>
            </a:br>
            <a:r>
              <a:rPr lang="ru-RU" sz="2000" b="1" dirty="0">
                <a:solidFill>
                  <a:srgbClr val="FFFF00"/>
                </a:solidFill>
              </a:rPr>
              <a:t/>
            </a:r>
            <a:br>
              <a:rPr lang="ru-RU" sz="2000" b="1" dirty="0">
                <a:solidFill>
                  <a:srgbClr val="FFFF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регионального компонента в</a:t>
            </a: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развитии дошкольников, построенная в системе будет способствовать достижению </a:t>
            </a: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следующих </a:t>
            </a:r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целевых ориентиров </a:t>
            </a:r>
            <a:r>
              <a:rPr lang="ru-RU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ФГОС ДО: </a:t>
            </a:r>
            <a:r>
              <a:rPr 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FFFF00"/>
                </a:solidFill>
              </a:rPr>
              <a:t> </a:t>
            </a:r>
            <a:endParaRPr lang="ru-RU" sz="2000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2996952"/>
            <a:ext cx="7886700" cy="3456384"/>
          </a:xfrm>
        </p:spPr>
        <p:txBody>
          <a:bodyPr/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ребенок овладевает установкой положительного отношения к миру, к разным видам труда, другим людям и самому себе, обладает чувством собственного достоинства;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-различает условную и реальную  ситуации, умеет подчиняться разным правилам и социальным нормам;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-обладает начальными знаниями о себе, о природном и социальном мире, в котором он живет. </a:t>
            </a:r>
          </a:p>
          <a:p>
            <a:pPr algn="just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4711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7704" y="1367924"/>
            <a:ext cx="4980864" cy="399932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7"/>
            <a:ext cx="7886700" cy="31534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863233"/>
            <a:ext cx="7886700" cy="150018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40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6573838" cy="638175"/>
          </a:xfrm>
        </p:spPr>
        <p:txBody>
          <a:bodyPr/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95288" y="404665"/>
          <a:ext cx="8518525" cy="6192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350"/>
            <a:ext cx="8964488" cy="648370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4008" y="3068960"/>
            <a:ext cx="4269805" cy="3528690"/>
          </a:xfrm>
        </p:spPr>
        <p:txBody>
          <a:bodyPr/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260649"/>
          <a:ext cx="8568952" cy="607360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284476"/>
                <a:gridCol w="4284476"/>
              </a:tblGrid>
              <a:tr h="1468979"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«Федеральный Государственный образовательный стандарт дошкольного образования»</a:t>
                      </a:r>
                    </a:p>
                    <a:p>
                      <a:pPr algn="ctr"/>
                      <a:r>
                        <a:rPr lang="ru-RU" sz="2400" dirty="0" smtClean="0"/>
                        <a:t>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/>
                        <a:t>«Стратегия развития воспитания в Российской Федерации на период до 2025 года»</a:t>
                      </a:r>
                      <a:endParaRPr lang="ru-RU" sz="24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87605">
                <a:tc>
                  <a:txBody>
                    <a:bodyPr/>
                    <a:lstStyle/>
                    <a:p>
                      <a:pPr lvl="0" algn="just"/>
                      <a:r>
                        <a:rPr lang="ru-RU" sz="2000" kern="1200" dirty="0" smtClean="0"/>
                        <a:t>1.6. Стандарт направлен на решение следующих задач:</a:t>
                      </a:r>
                    </a:p>
                    <a:p>
                      <a:pPr algn="just"/>
                      <a:r>
                        <a:rPr lang="ru-RU" sz="2000" kern="1200" dirty="0" smtClean="0"/>
                        <a:t>5) 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</a:rPr>
                        <a:t>объединения обучения и воспитания в целостный образовательный процесс </a:t>
                      </a:r>
                      <a:r>
                        <a:rPr lang="ru-RU" sz="2000" kern="1200" dirty="0" smtClean="0"/>
                        <a:t>на основе духовно-нравственных и </a:t>
                      </a:r>
                      <a:r>
                        <a:rPr lang="ru-RU" sz="2000" kern="1200" dirty="0" err="1" smtClean="0"/>
                        <a:t>социокультурных</a:t>
                      </a:r>
                      <a:r>
                        <a:rPr lang="ru-RU" sz="2000" kern="1200" dirty="0" smtClean="0"/>
                        <a:t> ценностей и принятых в обществе правил и норм поведения в интересах человека, семьи, общества. </a:t>
                      </a:r>
                    </a:p>
                    <a:p>
                      <a:pPr algn="just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Стратегия развивает механизмы, предусмотренные Федеральным законом "Об образовании в Российской Федерации", который гарантирует </a:t>
                      </a:r>
                      <a:r>
                        <a:rPr lang="ru-RU" sz="2000" b="1" u="none" dirty="0" smtClean="0">
                          <a:solidFill>
                            <a:srgbClr val="C00000"/>
                          </a:solidFill>
                        </a:rPr>
                        <a:t>обеспечение воспитания как неотъемлемой части образования</a:t>
                      </a:r>
                      <a:r>
                        <a:rPr lang="ru-RU" sz="2000" dirty="0" smtClean="0"/>
                        <a:t>, взаимосвязанной с обучением, но осуществляемой также в форме самостоятельной деятельности.</a:t>
                      </a:r>
                    </a:p>
                    <a:p>
                      <a:pPr algn="just"/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7"/>
            <a:ext cx="8712968" cy="432048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Воспитание в контексте ФГОС ДО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1124745"/>
          <a:ext cx="8893175" cy="5472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350"/>
            <a:ext cx="8662293" cy="638175"/>
          </a:xfrm>
        </p:spPr>
        <p:txBody>
          <a:bodyPr/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260649"/>
          <a:ext cx="8518525" cy="6337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9" y="1124744"/>
            <a:ext cx="8353176" cy="5472906"/>
          </a:xfrm>
        </p:spPr>
        <p:txBody>
          <a:bodyPr/>
          <a:lstStyle/>
          <a:p>
            <a:pPr lvl="0" algn="just"/>
            <a:r>
              <a:rPr lang="ru-RU" sz="1800" dirty="0" smtClean="0"/>
              <a:t>создание условий для воспитания у детей активной гражданской позиции, гражданской ответственности, основанной на традиционных культурных, духовных и нравственных ценностях российского общества;</a:t>
            </a:r>
          </a:p>
          <a:p>
            <a:pPr lvl="0" algn="just"/>
            <a:r>
              <a:rPr lang="ru-RU" sz="1800" dirty="0" smtClean="0"/>
              <a:t>развитие культуры межнационального общения;</a:t>
            </a:r>
          </a:p>
          <a:p>
            <a:pPr lvl="0" algn="just"/>
            <a:r>
              <a:rPr lang="ru-RU" sz="1800" dirty="0" smtClean="0"/>
              <a:t>формирование приверженности идеям интернационализма, дружбы, равенства, взаимопомощи народов;</a:t>
            </a:r>
          </a:p>
          <a:p>
            <a:pPr lvl="0" algn="just"/>
            <a:r>
              <a:rPr lang="ru-RU" sz="1800" dirty="0" smtClean="0"/>
              <a:t>воспитание уважительного отношения к национальному достоинству людей, их чувствам, религиозным убеждениям;</a:t>
            </a:r>
          </a:p>
          <a:p>
            <a:pPr lvl="0" algn="just"/>
            <a:r>
              <a:rPr lang="ru-RU" sz="1800" dirty="0" smtClean="0"/>
              <a:t>развитие в детской среде ответственности, принципов коллективизма и социальной солидарности;</a:t>
            </a:r>
          </a:p>
          <a:p>
            <a:pPr lvl="0" algn="just"/>
            <a:r>
              <a:rPr lang="ru-RU" sz="1800" dirty="0" smtClean="0"/>
              <a:t>формирование у детей патриотизма, чувства гордости за свою Родину, готовности к защите интересов Отечества, ответственности за будущее России</a:t>
            </a:r>
          </a:p>
          <a:p>
            <a:pPr lvl="0" algn="just"/>
            <a:r>
              <a:rPr lang="ru-RU" sz="1800" dirty="0" smtClean="0"/>
              <a:t>развитие у подрастающего поколения уважения к таким символам государства, как герб, флаг, гимн Российской Федерации, к историческим символам и памятникам Отечества;</a:t>
            </a:r>
          </a:p>
          <a:p>
            <a:pPr algn="just"/>
            <a:endParaRPr lang="ru-RU" sz="11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0350"/>
            <a:ext cx="8662293" cy="638175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Гражданское воспитание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350"/>
            <a:ext cx="8734301" cy="792386"/>
          </a:xfrm>
        </p:spPr>
        <p:txBody>
          <a:bodyPr/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Духовное и нравственное воспитание детей на основе российских традиционных ценностей 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59" y="1700808"/>
            <a:ext cx="8064897" cy="4896842"/>
          </a:xfrm>
        </p:spPr>
        <p:txBody>
          <a:bodyPr/>
          <a:lstStyle/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развития у детей нравственных чувств (чести, долга, справедливости, милосердия и дружелюбия);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формирования выраженной в поведении нравственной позиции, в том числе способности к сознательному выбору добра;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развития сопереживания и формирования позитивного отношения к людям, в том числе к лицам с ограниченными возможностями здоровья и инвалидам;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расширения сотрудничества между государством и обществом, общественными организациями и институтами в сфере духовно-нравственного воспитания детей, в том числе традиционными религиозными общинами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350"/>
            <a:ext cx="8590285" cy="638175"/>
          </a:xfrm>
        </p:spPr>
        <p:txBody>
          <a:bodyPr/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Приобщение детей к культурному наследию 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413"/>
            <a:ext cx="8892480" cy="5329237"/>
          </a:xfrm>
        </p:spPr>
        <p:txBody>
          <a:bodyPr/>
          <a:lstStyle/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эффективное использование уникального российского культурного наследия, в том числе литературного, музыкального, художественного, театрального и кинематографического;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равных для всех детей возможностей доступа к культурным ценностям;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воспитание уважения к культуре, языкам, традициям и обычаям народов, проживающих в Российской Федерации;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увеличение доступности детской литературы для семей, приобщение детей к классическим и современным высокохудожественным отечественным и мировым произведениям искусства и литературы;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условий для доступности музейной и театральной культуры для детей;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музейной и театральной педагогики;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поддержку мер по созданию и распространению произведений искусства и культуры, проведению культурных мероприятий, направленных на популяризацию российских культурных, нравственных и семейных ценностей;</a:t>
            </a:r>
          </a:p>
          <a:p>
            <a:pPr lvl="0"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создание условий для сохранения, поддержки и развития этнических культурных традиций и народного творчества.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Luna</Template>
  <TotalTime>894</TotalTime>
  <Words>1814</Words>
  <Application>Microsoft Office PowerPoint</Application>
  <PresentationFormat>Экран 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Муниципальное бюджетное дошкольное образовательное учреждение  «Ярский детский сад №4 «Калинка»</vt:lpstr>
      <vt:lpstr>Основные законодательные и нормативно-правовые документы </vt:lpstr>
      <vt:lpstr>Презентация PowerPoint</vt:lpstr>
      <vt:lpstr> </vt:lpstr>
      <vt:lpstr>Воспитание в контексте ФГОС ДО</vt:lpstr>
      <vt:lpstr>Презентация PowerPoint</vt:lpstr>
      <vt:lpstr>Гражданское воспитание </vt:lpstr>
      <vt:lpstr>Духовное и нравственное воспитание детей на основе российских традиционных ценностей </vt:lpstr>
      <vt:lpstr>Приобщение детей к культурному наследию </vt:lpstr>
      <vt:lpstr>Физическое воспитание и формирование культуры здоровья </vt:lpstr>
      <vt:lpstr>Трудовое воспитание </vt:lpstr>
      <vt:lpstr>Экологическое воспитание </vt:lpstr>
      <vt:lpstr>ФГОС ДО </vt:lpstr>
      <vt:lpstr>Часть, формируемая участниками образовательных отношений ООП  МБДОУ №1 «Русалочка» п. Гигант </vt:lpstr>
      <vt:lpstr>Презентация PowerPoint</vt:lpstr>
      <vt:lpstr>Использование регионального компонента как одного из средств социализации дошкольников предполагает следующее:  </vt:lpstr>
      <vt:lpstr>Цель: формировать первоначальные представления дошкольников об особенностях родного края.</vt:lpstr>
      <vt:lpstr>Для эффективной реализации регионального компонента необходим ряд педагогических условий: </vt:lpstr>
      <vt:lpstr>Возрастные особенности усвоения программного материала дошкольниками по образовательной области «социально-коммуникативное развитие» (региональный компонент) </vt:lpstr>
      <vt:lpstr>Комплексно-тематическое планирование</vt:lpstr>
      <vt:lpstr>    Вывод реализация регионального компонента в развитии дошкольников, построенная в системе будет способствовать достижению следующих целевых ориентиров ФГОС ДО:   </vt:lpstr>
      <vt:lpstr>Презентация PowerPoint</vt:lpstr>
    </vt:vector>
  </TitlesOfParts>
  <Company>Департамент Образования города Липецка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Анастасия</cp:lastModifiedBy>
  <cp:revision>86</cp:revision>
  <cp:lastPrinted>2017-01-24T17:12:48Z</cp:lastPrinted>
  <dcterms:created xsi:type="dcterms:W3CDTF">2014-12-03T08:04:49Z</dcterms:created>
  <dcterms:modified xsi:type="dcterms:W3CDTF">2019-04-09T11:08:32Z</dcterms:modified>
</cp:coreProperties>
</file>