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7" r:id="rId2"/>
    <p:sldId id="258" r:id="rId3"/>
    <p:sldId id="257" r:id="rId4"/>
    <p:sldId id="287" r:id="rId5"/>
    <p:sldId id="275" r:id="rId6"/>
    <p:sldId id="256" r:id="rId7"/>
    <p:sldId id="260" r:id="rId8"/>
    <p:sldId id="261" r:id="rId9"/>
    <p:sldId id="262" r:id="rId10"/>
    <p:sldId id="265" r:id="rId11"/>
    <p:sldId id="263" r:id="rId12"/>
    <p:sldId id="266" r:id="rId13"/>
    <p:sldId id="268" r:id="rId14"/>
    <p:sldId id="264" r:id="rId15"/>
    <p:sldId id="276" r:id="rId16"/>
    <p:sldId id="267" r:id="rId17"/>
    <p:sldId id="271" r:id="rId18"/>
    <p:sldId id="269" r:id="rId19"/>
    <p:sldId id="270" r:id="rId20"/>
    <p:sldId id="274" r:id="rId21"/>
    <p:sldId id="272" r:id="rId22"/>
    <p:sldId id="280" r:id="rId23"/>
    <p:sldId id="282" r:id="rId24"/>
    <p:sldId id="286" r:id="rId25"/>
    <p:sldId id="285" r:id="rId26"/>
    <p:sldId id="281" r:id="rId27"/>
    <p:sldId id="279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92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2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7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145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009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079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7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858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897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33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43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02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13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2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653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6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6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94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6D6712E-8670-4747-98C8-B7712C9848FA}" type="datetimeFigureOut">
              <a:rPr lang="ru-RU" smtClean="0"/>
              <a:t>13.04.2019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25AAD-BD88-47FA-B828-FC456014B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6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8" y="500063"/>
            <a:ext cx="11244262" cy="54476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Пособие для непосредственно-образовательной деятельности</a:t>
            </a:r>
          </a:p>
          <a:p>
            <a:pPr algn="ctr"/>
            <a:r>
              <a:rPr lang="ru-RU" sz="4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«Дикие животные весной»</a:t>
            </a:r>
          </a:p>
          <a:p>
            <a:pPr algn="ctr"/>
            <a:endParaRPr lang="ru-RU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</a:t>
            </a:r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ля детей старшей группы</a:t>
            </a:r>
          </a:p>
          <a:p>
            <a:pPr algn="ctr"/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 Выполнила: </a:t>
            </a:r>
          </a:p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воспитатель высшей квалификационной категории </a:t>
            </a:r>
          </a:p>
          <a:p>
            <a:pPr algn="ctr"/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Кострикова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Елена Геннадьевна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97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85"/>
            <a:ext cx="9581088" cy="5971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7091" y="5992896"/>
            <a:ext cx="107010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Медведь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2" descr="Ð¡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45" y="3759103"/>
            <a:ext cx="3366656" cy="280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818909" y="2967335"/>
            <a:ext cx="521855" cy="10757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0946" y="872837"/>
            <a:ext cx="665018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Комочек пуха, длинное ухо, прыгает ловко, любит морковку?</a:t>
            </a:r>
            <a:endParaRPr lang="ru-RU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Ð¡Ð¼Ð°Ð¹Ð»Ð¸Ðº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4078" y="2514302"/>
            <a:ext cx="37052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964"/>
            <a:ext cx="9192780" cy="6331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994073" y="761999"/>
            <a:ext cx="40247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аяц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4" name="Picture 2" descr="Ð¡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4073" y="3865418"/>
            <a:ext cx="3916357" cy="279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24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764" y="1496292"/>
            <a:ext cx="8756071" cy="318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зимой холодной в лесу ходит злой, голодный? 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Ð¡Ð¼Ð°Ð¹Ð»Ð¸Ðº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088" y="3037222"/>
            <a:ext cx="5119252" cy="29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7"/>
            <a:ext cx="8631382" cy="64735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Ð¡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024" y="3958734"/>
            <a:ext cx="4343976" cy="272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52509" y="1385456"/>
            <a:ext cx="423949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6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олк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70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62544" y="1884217"/>
            <a:ext cx="907472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6600" dirty="0" smtClean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 algn="ctr"/>
            <a:r>
              <a:rPr lang="ru-RU" sz="6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Игра «Четвертый лишний»</a:t>
            </a:r>
            <a:endParaRPr lang="ru-RU" sz="66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7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456" y="3136972"/>
            <a:ext cx="5158392" cy="3721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7247">
            <a:off x="252287" y="2910391"/>
            <a:ext cx="6054435" cy="3715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1848">
            <a:off x="5792074" y="223838"/>
            <a:ext cx="5317520" cy="3320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6" y="104565"/>
            <a:ext cx="5690140" cy="320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6362" y="1929522"/>
            <a:ext cx="2926467" cy="24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1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37" y="-33140"/>
            <a:ext cx="9456559" cy="59068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1891" y="5153891"/>
            <a:ext cx="110836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Кролик -домашнее животное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314" name="Picture 2" descr="ÐÐ°ÑÑÐ¸Ð½ÐºÐ¸ Ð¿Ð¾ Ð·Ð°Ð¿ÑÐ¾ÑÑ Ñ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5403" y="3085496"/>
            <a:ext cx="3232852" cy="294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2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2819508" y="4031673"/>
            <a:ext cx="159525" cy="19396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963" y="0"/>
            <a:ext cx="5340559" cy="663911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9787">
            <a:off x="5069906" y="2980570"/>
            <a:ext cx="5256088" cy="37182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08" y="173059"/>
            <a:ext cx="5150200" cy="3858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2903">
            <a:off x="180456" y="3092313"/>
            <a:ext cx="5018380" cy="34948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349" y="4172697"/>
            <a:ext cx="2178260" cy="22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7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27" y="0"/>
            <a:ext cx="8049203" cy="569421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5527" y="5264727"/>
            <a:ext cx="107095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0217" y="3186545"/>
            <a:ext cx="1183178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4800" dirty="0" smtClean="0"/>
              <a:t>Белый медведь - дикое животное Севера</a:t>
            </a:r>
            <a:endParaRPr lang="ru-RU" sz="4800" dirty="0"/>
          </a:p>
        </p:txBody>
      </p:sp>
      <p:pic>
        <p:nvPicPr>
          <p:cNvPr id="9218" name="Picture 2" descr="ÐÐ°ÑÑÐ¸Ð½ÐºÐ¸ Ð¿Ð¾ Ð·Ð°Ð¿ÑÐ¾ÑÑ ÑÐ¼Ð°Ð¹Ð»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9729" y="2282536"/>
            <a:ext cx="3117272" cy="29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47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36860"/>
            <a:ext cx="10002982" cy="6620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Детское издательство Елена - Песни весеннего лес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0582" y="5853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ind.wav"/>
          </p:stSnd>
        </p:sndAc>
      </p:transition>
    </mc:Choice>
    <mc:Fallback xmlns="">
      <p:transition spd="slow">
        <p:sndAc>
          <p:stSnd>
            <p:snd r:embed="rId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124" y="92808"/>
            <a:ext cx="5137751" cy="3398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3684">
            <a:off x="5591890" y="3147720"/>
            <a:ext cx="5199148" cy="3466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2319">
            <a:off x="134519" y="174481"/>
            <a:ext cx="5518487" cy="3669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17271">
            <a:off x="172739" y="3134861"/>
            <a:ext cx="5474973" cy="3414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6" name="Picture 6" descr="ÐÐ°ÑÑÐ¸Ð½ÐºÐ¸ Ð¿Ð¾ Ð·Ð°Ð¿ÑÐ¾ÑÑ ÑÐ¼Ð°Ð¹Ð» Ð²Ð¾Ð¿ÑÐ¾ÑÐ¸ÑÐµÐ»ÑÐ½ÑÐ¹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2874" y="4217587"/>
            <a:ext cx="3266002" cy="326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3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93" y="51861"/>
            <a:ext cx="8635116" cy="57567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72836" y="4813993"/>
            <a:ext cx="101052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35527" y="4813994"/>
            <a:ext cx="1200707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5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лон - дикое животное жарких стран</a:t>
            </a:r>
            <a:endParaRPr lang="ru-RU" sz="540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ÐÐ°ÑÑÐ¸Ð½ÐºÐ¸ Ð¿Ð¾ Ð·Ð°Ð¿ÑÐ¾ÑÑ Ñ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5942" y="2930233"/>
            <a:ext cx="2825606" cy="257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86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42937" y="1524000"/>
            <a:ext cx="10274445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 Игра </a:t>
            </a:r>
          </a:p>
          <a:p>
            <a:pPr algn="ctr"/>
            <a:r>
              <a:rPr lang="ru-RU" sz="6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«Назови сказочные прозвища зверей».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4" y="-16989"/>
            <a:ext cx="7910946" cy="68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9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91" y="99230"/>
            <a:ext cx="6068291" cy="658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8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92" y="142010"/>
            <a:ext cx="8797636" cy="659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9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326" y="114589"/>
            <a:ext cx="5981699" cy="64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491" y="2299855"/>
            <a:ext cx="1079269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0739" y="20385"/>
            <a:ext cx="4883177" cy="333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5173">
            <a:off x="4072174" y="613945"/>
            <a:ext cx="2951570" cy="2210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25481">
            <a:off x="88308" y="3337423"/>
            <a:ext cx="4318505" cy="3238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4446">
            <a:off x="210619" y="250996"/>
            <a:ext cx="3592171" cy="2648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59618">
            <a:off x="7281142" y="3606186"/>
            <a:ext cx="4582369" cy="3003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47522">
            <a:off x="4303621" y="3391819"/>
            <a:ext cx="2812234" cy="2812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43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3895" y="2967335"/>
            <a:ext cx="967577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Загадки</a:t>
            </a:r>
            <a:endParaRPr lang="ru-RU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13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545" y="332509"/>
            <a:ext cx="921327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 пушистою дугой, вам знаком зверёк такой?</a:t>
            </a:r>
          </a:p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Острозубый, </a:t>
            </a:r>
            <a:r>
              <a:rPr lang="ru-RU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тёмноглазый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 деревьям любит лазить?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¡Ð¼Ð°Ð¹Ð»Ð¸Ðº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240" y="2728024"/>
            <a:ext cx="2784074" cy="28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6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36181" cy="6702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Ð¡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9090" y="3374700"/>
            <a:ext cx="3338945" cy="32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59091" y="1717964"/>
            <a:ext cx="29371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Белка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68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6581" y="665020"/>
            <a:ext cx="83542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Хитрая плутовка, рыжая </a:t>
            </a:r>
            <a:r>
              <a:rPr lang="ru-RU" sz="6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головка,хвост</a:t>
            </a:r>
            <a:r>
              <a:rPr lang="ru-RU" sz="6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пушистый – краса, кто же это? 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¡Ð¼Ð°Ð¹Ð»Ð¸Ðº 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575" y="2947435"/>
            <a:ext cx="5154106" cy="3681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28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39199" cy="67993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Ð¡Ð¼Ð°Ð¹Ð»Ð¸Ðº 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782" y="3745141"/>
            <a:ext cx="3910156" cy="22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26582" y="1357745"/>
            <a:ext cx="386541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Лисица</a:t>
            </a:r>
            <a:endParaRPr lang="ru-RU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4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73" y="651163"/>
            <a:ext cx="87976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Хозяин лесной, просыпается весной, а зимой под вьюжный вой спит в избушке снеговой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376" y="3395062"/>
            <a:ext cx="3700593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344</TotalTime>
  <Words>129</Words>
  <Application>Microsoft Office PowerPoint</Application>
  <PresentationFormat>Широкоэкранный</PresentationFormat>
  <Paragraphs>42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Monotype Corsiva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JupsEX</cp:lastModifiedBy>
  <cp:revision>28</cp:revision>
  <dcterms:created xsi:type="dcterms:W3CDTF">2019-04-03T11:28:04Z</dcterms:created>
  <dcterms:modified xsi:type="dcterms:W3CDTF">2019-04-13T16:42:25Z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19444933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S8.2.2</vt:lpwstr>
  </property>
</Properties>
</file>