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B16F-386F-4478-AC07-EDBB5976F35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3C6F-AF08-413E-8A2F-F07B25F5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7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B16F-386F-4478-AC07-EDBB5976F35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3C6F-AF08-413E-8A2F-F07B25F5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5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B16F-386F-4478-AC07-EDBB5976F35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3C6F-AF08-413E-8A2F-F07B25F5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1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B16F-386F-4478-AC07-EDBB5976F35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3C6F-AF08-413E-8A2F-F07B25F5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5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B16F-386F-4478-AC07-EDBB5976F35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3C6F-AF08-413E-8A2F-F07B25F5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B16F-386F-4478-AC07-EDBB5976F35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3C6F-AF08-413E-8A2F-F07B25F5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0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B16F-386F-4478-AC07-EDBB5976F35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3C6F-AF08-413E-8A2F-F07B25F5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7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B16F-386F-4478-AC07-EDBB5976F35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3C6F-AF08-413E-8A2F-F07B25F5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9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B16F-386F-4478-AC07-EDBB5976F35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3C6F-AF08-413E-8A2F-F07B25F5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B16F-386F-4478-AC07-EDBB5976F35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3C6F-AF08-413E-8A2F-F07B25F5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B16F-386F-4478-AC07-EDBB5976F35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93C6F-AF08-413E-8A2F-F07B25F5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9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3B16F-386F-4478-AC07-EDBB5976F351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93C6F-AF08-413E-8A2F-F07B25F52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3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3518" y="2081869"/>
            <a:ext cx="9144000" cy="144997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цифровых образовательных ресурсов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«1С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5.0.Школа»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 ДОУ в рамках ФГОС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362993" y="6371364"/>
            <a:ext cx="3405051" cy="486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Сергач, 2018 год.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019212" y="4176802"/>
            <a:ext cx="1881051" cy="744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Чернеева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206239" y="179570"/>
            <a:ext cx="3405051" cy="486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№3 «Алёнушка»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2" y="274320"/>
            <a:ext cx="6270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образовательной деятельности.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4" y="1623422"/>
            <a:ext cx="5552802" cy="3701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4" y="1623422"/>
            <a:ext cx="5552802" cy="3701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9" y="1623422"/>
            <a:ext cx="5552802" cy="358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7782" y="2586446"/>
            <a:ext cx="7380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1" y="330811"/>
            <a:ext cx="1129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цифровые образовательные ресурсы платформы «1С: Образование  5.0. Школа» в образовательной деятельности ДОУ в рамках ФГОС.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2697" y="1921886"/>
            <a:ext cx="11429999" cy="4322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Задачи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подготовить ребенка к обучению в школе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интерес к занятиям;</a:t>
            </a:r>
          </a:p>
          <a:p>
            <a:pPr>
              <a:lnSpc>
                <a:spcPct val="15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способности и психические процессы;</a:t>
            </a:r>
          </a:p>
          <a:p>
            <a:pPr>
              <a:lnSpc>
                <a:spcPct val="15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у детей, навыки сотрудничества со взрослыми и сверстниками.</a:t>
            </a:r>
          </a:p>
          <a:p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77" y="950570"/>
            <a:ext cx="10765893" cy="5457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3669" y="181129"/>
            <a:ext cx="8517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платформа «1С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5.0. Школа»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http://83.169.198.103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2361" y="6408553"/>
            <a:ext cx="1847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систему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8876" y="242684"/>
            <a:ext cx="6753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цифрового образовательного ресурса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79" y="1214844"/>
            <a:ext cx="10386050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67" y="1188721"/>
            <a:ext cx="10253605" cy="4990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1314" y="326571"/>
            <a:ext cx="80859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упражнение «Знакомимся с пальчиками»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9168" y="319947"/>
            <a:ext cx="9339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упражнение «Ищем ошибки на картине Незнайки»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899" y="770709"/>
            <a:ext cx="5480580" cy="28477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08" y="770709"/>
            <a:ext cx="5063844" cy="2755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168" y="3761065"/>
            <a:ext cx="3728671" cy="2778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094" y="3618412"/>
            <a:ext cx="4212770" cy="31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2" y="274320"/>
            <a:ext cx="7080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упражнение «Времена года. Весна»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9" y="1332410"/>
            <a:ext cx="5937691" cy="43567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089" y="1332410"/>
            <a:ext cx="6027911" cy="435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2" y="274320"/>
            <a:ext cx="6270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образовательной деятельности.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8" y="1623422"/>
            <a:ext cx="5552802" cy="37018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70" y="1623422"/>
            <a:ext cx="5552802" cy="370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2" y="274320"/>
            <a:ext cx="6270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образовательной деятельности.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4" y="1623422"/>
            <a:ext cx="5552802" cy="37018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5" y="1623422"/>
            <a:ext cx="5519600" cy="367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8b1aee9a4ec2934ef25eb204dfe3d704ed0e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149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Применение цифровых образовательных ресурсов  платформы «1С:Образование 5.0.Школа»  в образовательной деятельности ДОУ в рамках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Татьяна</cp:lastModifiedBy>
  <cp:revision>35</cp:revision>
  <dcterms:created xsi:type="dcterms:W3CDTF">2018-12-15T18:20:04Z</dcterms:created>
  <dcterms:modified xsi:type="dcterms:W3CDTF">2018-12-20T11:51:29Z</dcterms:modified>
</cp:coreProperties>
</file>