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4" r:id="rId8"/>
    <p:sldId id="265" r:id="rId9"/>
    <p:sldId id="262" r:id="rId10"/>
    <p:sldId id="261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A5B4-5135-4EFA-B71B-E8E2CC7EF03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6E9-C9CB-4524-AFE8-CDF35DE261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Экологическая</a:t>
            </a:r>
            <a:r>
              <a:rPr lang="en-US" b="1" dirty="0"/>
              <a:t> </a:t>
            </a:r>
            <a:r>
              <a:rPr lang="en-US" b="1" dirty="0" err="1"/>
              <a:t>игрушка</a:t>
            </a:r>
            <a:r>
              <a:rPr lang="en-US" b="1" dirty="0"/>
              <a:t> – </a:t>
            </a:r>
            <a:r>
              <a:rPr lang="ru-RU" b="1" dirty="0" smtClean="0"/>
              <a:t>Т</a:t>
            </a:r>
            <a:r>
              <a:rPr lang="en-US" b="1" dirty="0" err="1" smtClean="0"/>
              <a:t>равянчик</a:t>
            </a:r>
            <a:r>
              <a:rPr lang="en-US" b="1" dirty="0" smtClean="0"/>
              <a:t> </a:t>
            </a:r>
            <a:r>
              <a:rPr lang="en-US" b="1" dirty="0" err="1"/>
              <a:t>своими</a:t>
            </a:r>
            <a:r>
              <a:rPr lang="en-US" b="1" dirty="0"/>
              <a:t> </a:t>
            </a:r>
            <a:r>
              <a:rPr lang="en-US" b="1" dirty="0" err="1" smtClean="0"/>
              <a:t>руками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u="sng" dirty="0"/>
              <a:t>Подготовила</a:t>
            </a:r>
            <a:r>
              <a:rPr lang="ru-RU" sz="3100" dirty="0"/>
              <a:t>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Ахметзянова</a:t>
            </a:r>
            <a:r>
              <a:rPr lang="ru-RU" sz="3100" dirty="0" smtClean="0"/>
              <a:t> </a:t>
            </a:r>
            <a:r>
              <a:rPr lang="ru-RU" sz="3100" dirty="0"/>
              <a:t>Алена Владимировна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56"/>
            <a:ext cx="2428892" cy="62865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96838" indent="0" algn="ctr">
              <a:buNone/>
            </a:pPr>
            <a:r>
              <a:rPr lang="ru-RU" dirty="0" smtClean="0"/>
              <a:t>Наши </a:t>
            </a:r>
          </a:p>
          <a:p>
            <a:pPr marL="96838" indent="0" algn="ctr">
              <a:buNone/>
            </a:pPr>
            <a:r>
              <a:rPr lang="ru-RU" dirty="0" err="1" smtClean="0"/>
              <a:t>Травянчики</a:t>
            </a:r>
            <a:r>
              <a:rPr lang="ru-RU" dirty="0" smtClean="0"/>
              <a:t> </a:t>
            </a:r>
            <a:r>
              <a:rPr lang="ru-RU" dirty="0"/>
              <a:t>готовы!</a:t>
            </a:r>
          </a:p>
          <a:p>
            <a:endParaRPr lang="ru-RU" dirty="0"/>
          </a:p>
        </p:txBody>
      </p:sp>
      <p:pic>
        <p:nvPicPr>
          <p:cNvPr id="4" name="Изображение 15" descr="IMG-20190327-WA0028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58" y="285728"/>
            <a:ext cx="4929222" cy="608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3900486" cy="62151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Через несколько дней появилась травка, через неделю можно делать прическу </a:t>
            </a:r>
            <a:r>
              <a:rPr lang="ru-RU" dirty="0" err="1" smtClean="0"/>
              <a:t>Травянчику</a:t>
            </a:r>
            <a:r>
              <a:rPr lang="ru-RU" dirty="0"/>
              <a:t>.</a:t>
            </a:r>
          </a:p>
          <a:p>
            <a:r>
              <a:rPr lang="ru-RU" dirty="0"/>
              <a:t>Но самое забавное занятие для </a:t>
            </a:r>
            <a:r>
              <a:rPr lang="ru-RU" dirty="0" err="1"/>
              <a:t>детей-это</a:t>
            </a:r>
            <a:r>
              <a:rPr lang="ru-RU" dirty="0"/>
              <a:t> стрижка </a:t>
            </a:r>
            <a:r>
              <a:rPr lang="ru-RU" dirty="0" err="1" smtClean="0"/>
              <a:t>Травянчика</a:t>
            </a:r>
            <a:r>
              <a:rPr lang="ru-RU" dirty="0"/>
              <a:t>!</a:t>
            </a:r>
          </a:p>
          <a:p>
            <a:r>
              <a:rPr lang="ru-RU" dirty="0"/>
              <a:t>Теперь остается только ухаживать, лелеять и стричь.</a:t>
            </a:r>
          </a:p>
          <a:p>
            <a:endParaRPr lang="ru-RU" dirty="0"/>
          </a:p>
        </p:txBody>
      </p:sp>
      <p:pic>
        <p:nvPicPr>
          <p:cNvPr id="1026" name="Picture 2" descr="C:\Documents and Settings\Sveta1\Мои документы\IMG-20190401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536313" cy="604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786742" cy="5340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Цель</a:t>
            </a:r>
            <a:r>
              <a:rPr lang="en-US" dirty="0"/>
              <a:t> </a:t>
            </a:r>
            <a:r>
              <a:rPr lang="ru-RU" b="1" dirty="0"/>
              <a:t>мастер - класса</a:t>
            </a:r>
            <a:r>
              <a:rPr lang="ru-RU" dirty="0"/>
              <a:t>: распространение </a:t>
            </a:r>
            <a:r>
              <a:rPr lang="ru-RU" dirty="0" smtClean="0"/>
              <a:t>и передача</a:t>
            </a:r>
            <a:r>
              <a:rPr lang="en-US" dirty="0"/>
              <a:t> </a:t>
            </a:r>
            <a:r>
              <a:rPr lang="ru-RU" b="1" dirty="0"/>
              <a:t>педагогического опыта</a:t>
            </a:r>
            <a:r>
              <a:rPr lang="ru-RU" dirty="0"/>
              <a:t>, обучение приемам изготовления оригинальной</a:t>
            </a:r>
            <a:r>
              <a:rPr lang="en-US" dirty="0"/>
              <a:t> </a:t>
            </a:r>
            <a:r>
              <a:rPr lang="ru-RU" b="1" dirty="0"/>
              <a:t>игрушки – </a:t>
            </a:r>
            <a:r>
              <a:rPr lang="ru-RU" b="1" dirty="0" err="1" smtClean="0"/>
              <a:t>Травянчика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- Повышение профессионального</a:t>
            </a:r>
            <a:r>
              <a:rPr lang="en-US" dirty="0"/>
              <a:t> </a:t>
            </a:r>
            <a:r>
              <a:rPr lang="ru-RU" b="1" dirty="0"/>
              <a:t>мастерства педагогов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Знакомство</a:t>
            </a:r>
            <a:r>
              <a:rPr lang="en-US" dirty="0"/>
              <a:t> </a:t>
            </a:r>
            <a:r>
              <a:rPr lang="ru-RU" b="1" dirty="0"/>
              <a:t>педагогов</a:t>
            </a:r>
            <a:r>
              <a:rPr lang="en-US" dirty="0"/>
              <a:t> </a:t>
            </a:r>
            <a:r>
              <a:rPr lang="ru-RU" dirty="0"/>
              <a:t>с приемами изготовления</a:t>
            </a:r>
            <a:r>
              <a:rPr lang="en-US" dirty="0"/>
              <a:t> </a:t>
            </a:r>
            <a:r>
              <a:rPr lang="ru-RU" b="1" dirty="0" err="1" smtClean="0"/>
              <a:t>Травянчика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Что нам потребуется?</a:t>
            </a:r>
          </a:p>
          <a:p>
            <a:pPr>
              <a:buNone/>
            </a:pPr>
            <a:r>
              <a:rPr lang="ru-RU" dirty="0" smtClean="0"/>
              <a:t>- Опилки</a:t>
            </a:r>
            <a:r>
              <a:rPr lang="ru-RU" dirty="0"/>
              <a:t>, семена газонной травы, капроновые носки, декоративные глазки, ножницы, клей, одноразовая тарелка, резинки канцелярские, ложка, ленточки и бусинки для украшения.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857892"/>
            <a:ext cx="7000924" cy="714380"/>
          </a:xfrm>
        </p:spPr>
        <p:txBody>
          <a:bodyPr/>
          <a:lstStyle/>
          <a:p>
            <a:pPr lvl="0">
              <a:buNone/>
            </a:pPr>
            <a:r>
              <a:rPr lang="ru-RU" dirty="0"/>
              <a:t>Опилки высыпаем в глубокую чашку.</a:t>
            </a:r>
          </a:p>
          <a:p>
            <a:endParaRPr lang="ru-RU" dirty="0"/>
          </a:p>
        </p:txBody>
      </p:sp>
      <p:pic>
        <p:nvPicPr>
          <p:cNvPr id="4" name="Изображение 8" descr="IMG-20190327-WA0007"/>
          <p:cNvPicPr/>
          <p:nvPr/>
        </p:nvPicPr>
        <p:blipFill>
          <a:blip r:embed="rId2"/>
          <a:srcRect t="10259"/>
          <a:stretch>
            <a:fillRect/>
          </a:stretch>
        </p:blipFill>
        <p:spPr>
          <a:xfrm>
            <a:off x="2304416" y="500042"/>
            <a:ext cx="4339286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214710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В носок насыплем </a:t>
            </a:r>
            <a:r>
              <a:rPr lang="ru-RU" dirty="0"/>
              <a:t>ложку семян травы, распределив в той области</a:t>
            </a:r>
            <a:r>
              <a:rPr lang="ru-RU" dirty="0" smtClean="0"/>
              <a:t>, где</a:t>
            </a:r>
            <a:r>
              <a:rPr lang="ru-RU" dirty="0"/>
              <a:t>, как предполагается, будет расти трава. </a:t>
            </a:r>
          </a:p>
        </p:txBody>
      </p:sp>
      <p:pic>
        <p:nvPicPr>
          <p:cNvPr id="4" name="Изображение 1" descr="IMG-20190327-WA0058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182" y="500042"/>
            <a:ext cx="491967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9" descr="IMG-20190327-WA0010"/>
          <p:cNvPicPr/>
          <p:nvPr/>
        </p:nvPicPr>
        <p:blipFill>
          <a:blip r:embed="rId2"/>
          <a:stretch>
            <a:fillRect/>
          </a:stretch>
        </p:blipFill>
        <p:spPr>
          <a:xfrm>
            <a:off x="3643306" y="285728"/>
            <a:ext cx="5143536" cy="6143668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071834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Носок </a:t>
            </a:r>
            <a:r>
              <a:rPr lang="ru-RU" dirty="0"/>
              <a:t>набиваем опилками, завязываем и отрежем лишнее.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3214710" cy="628654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</a:p>
          <a:p>
            <a:pPr lvl="0">
              <a:buNone/>
            </a:pPr>
            <a:r>
              <a:rPr lang="ru-RU" dirty="0" smtClean="0"/>
              <a:t>    Теперь </a:t>
            </a:r>
            <a:r>
              <a:rPr lang="ru-RU" dirty="0"/>
              <a:t>приступаем к формированию образа </a:t>
            </a:r>
            <a:r>
              <a:rPr lang="ru-RU" dirty="0" err="1" smtClean="0"/>
              <a:t>Травянчика</a:t>
            </a:r>
            <a:r>
              <a:rPr lang="ru-RU" dirty="0"/>
              <a:t>, с помощью резинок делаем нос, уши</a:t>
            </a:r>
            <a:r>
              <a:rPr lang="ru-RU" dirty="0" smtClean="0"/>
              <a:t>, лапки </a:t>
            </a:r>
            <a:r>
              <a:rPr lang="ru-RU" dirty="0"/>
              <a:t>и </a:t>
            </a:r>
            <a:r>
              <a:rPr lang="ru-RU" dirty="0" smtClean="0"/>
              <a:t>т.д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Изображение 11" descr="IMG-20190327-WA001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44" y="642918"/>
            <a:ext cx="5133992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643578"/>
            <a:ext cx="7000924" cy="1071570"/>
          </a:xfrm>
        </p:spPr>
        <p:txBody>
          <a:bodyPr>
            <a:normAutofit fontScale="92500"/>
          </a:bodyPr>
          <a:lstStyle/>
          <a:p>
            <a:pPr marL="6350" lvl="0" indent="9525" algn="ctr">
              <a:buNone/>
            </a:pPr>
            <a:r>
              <a:rPr lang="ru-RU" dirty="0"/>
              <a:t> </a:t>
            </a:r>
            <a:r>
              <a:rPr lang="ru-RU" dirty="0" smtClean="0"/>
              <a:t>   Можно </a:t>
            </a:r>
            <a:r>
              <a:rPr lang="ru-RU" dirty="0"/>
              <a:t>приклеить глазки, нарисовать ротик, украсить по желанию.</a:t>
            </a:r>
          </a:p>
          <a:p>
            <a:endParaRPr lang="ru-RU" dirty="0"/>
          </a:p>
        </p:txBody>
      </p:sp>
      <p:pic>
        <p:nvPicPr>
          <p:cNvPr id="4" name="Изображение 12" descr="IMG-20190327-WA0015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786214" cy="5000660"/>
          </a:xfrm>
          <a:prstGeom prst="rect">
            <a:avLst/>
          </a:prstGeom>
        </p:spPr>
      </p:pic>
      <p:pic>
        <p:nvPicPr>
          <p:cNvPr id="5" name="Изображение 18" descr="IMG-20190327-WA0014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752" y="285729"/>
            <a:ext cx="3929090" cy="4929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285752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Обязательно </a:t>
            </a:r>
            <a:r>
              <a:rPr lang="ru-RU" dirty="0"/>
              <a:t>нужно на час замочить </a:t>
            </a:r>
            <a:r>
              <a:rPr lang="ru-RU" dirty="0" err="1" smtClean="0"/>
              <a:t>Травянчиков</a:t>
            </a:r>
            <a:r>
              <a:rPr lang="ru-RU" dirty="0"/>
              <a:t>, чтобы опилки впитали в себя воду.</a:t>
            </a:r>
          </a:p>
        </p:txBody>
      </p:sp>
      <p:pic>
        <p:nvPicPr>
          <p:cNvPr id="5" name="Изображение 13" descr="IMG-20190327-WA0018"/>
          <p:cNvPicPr/>
          <p:nvPr/>
        </p:nvPicPr>
        <p:blipFill>
          <a:blip r:embed="rId2"/>
          <a:stretch>
            <a:fillRect/>
          </a:stretch>
        </p:blipFill>
        <p:spPr>
          <a:xfrm>
            <a:off x="3500430" y="357166"/>
            <a:ext cx="5357850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3357586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Поставить </a:t>
            </a:r>
            <a:r>
              <a:rPr lang="ru-RU" dirty="0" err="1" smtClean="0"/>
              <a:t>Травянчиков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в теплое и солнечное место и поливать.</a:t>
            </a:r>
            <a:endParaRPr lang="ru-RU" dirty="0"/>
          </a:p>
        </p:txBody>
      </p:sp>
      <p:pic>
        <p:nvPicPr>
          <p:cNvPr id="4" name="Изображение 14" descr="IMG-20190327-WA0021"/>
          <p:cNvPicPr/>
          <p:nvPr/>
        </p:nvPicPr>
        <p:blipFill>
          <a:blip r:embed="rId2"/>
          <a:stretch>
            <a:fillRect/>
          </a:stretch>
        </p:blipFill>
        <p:spPr>
          <a:xfrm>
            <a:off x="3643306" y="285728"/>
            <a:ext cx="5072098" cy="6357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Экологическая игрушка – Травянчик своими руками  Подготовила:  Ахметзянова Алена Владимировна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игрушка – Травянчик своими руками  Подготовила:  Ахметзянова Алена Владимировна </dc:title>
  <dc:creator>Света</dc:creator>
  <cp:lastModifiedBy>Света</cp:lastModifiedBy>
  <cp:revision>13</cp:revision>
  <dcterms:created xsi:type="dcterms:W3CDTF">2019-04-01T10:07:06Z</dcterms:created>
  <dcterms:modified xsi:type="dcterms:W3CDTF">2019-04-01T10:46:29Z</dcterms:modified>
</cp:coreProperties>
</file>