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6" r:id="rId3"/>
    <p:sldId id="257" r:id="rId4"/>
    <p:sldId id="258" r:id="rId5"/>
    <p:sldId id="262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115EF-4012-4797-B1AD-B2F462A2751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313564-6005-4549-BC5B-63578AC154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115EF-4012-4797-B1AD-B2F462A2751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313564-6005-4549-BC5B-63578AC15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115EF-4012-4797-B1AD-B2F462A2751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313564-6005-4549-BC5B-63578AC15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115EF-4012-4797-B1AD-B2F462A2751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313564-6005-4549-BC5B-63578AC15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115EF-4012-4797-B1AD-B2F462A2751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313564-6005-4549-BC5B-63578AC154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115EF-4012-4797-B1AD-B2F462A2751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313564-6005-4549-BC5B-63578AC15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115EF-4012-4797-B1AD-B2F462A2751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313564-6005-4549-BC5B-63578AC15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115EF-4012-4797-B1AD-B2F462A2751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313564-6005-4549-BC5B-63578AC15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115EF-4012-4797-B1AD-B2F462A2751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313564-6005-4549-BC5B-63578AC154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115EF-4012-4797-B1AD-B2F462A2751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313564-6005-4549-BC5B-63578AC15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F115EF-4012-4797-B1AD-B2F462A2751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313564-6005-4549-BC5B-63578AC154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1F115EF-4012-4797-B1AD-B2F462A27510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F313564-6005-4549-BC5B-63578AC154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60;&#1080;&#1079;&#1084;&#1080;&#1085;&#1091;&#1090;&#1082;&#1072;%209%20&#1082;&#1083;&#1072;&#1089;&#1089;.mp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700808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800" b="1" i="1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WELCOME TO THE LESSON</a:t>
            </a:r>
            <a:endParaRPr lang="ru-RU" sz="8800" b="1" i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Andalus" pitchFamily="18" charset="-78"/>
            </a:endParaRPr>
          </a:p>
        </p:txBody>
      </p:sp>
      <p:pic>
        <p:nvPicPr>
          <p:cNvPr id="4" name="Рисунок 3" descr="104355936.jp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005064"/>
            <a:ext cx="3312368" cy="2484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14.jpg"/>
          <p:cNvPicPr>
            <a:picLocks noChangeAspect="1"/>
          </p:cNvPicPr>
          <p:nvPr/>
        </p:nvPicPr>
        <p:blipFill rotWithShape="1">
          <a:blip r:embed="rId2" cstate="print"/>
          <a:srcRect l="19403"/>
          <a:stretch/>
        </p:blipFill>
        <p:spPr>
          <a:xfrm>
            <a:off x="0" y="-13111"/>
            <a:ext cx="4716016" cy="3394256"/>
          </a:xfrm>
          <a:prstGeom prst="rect">
            <a:avLst/>
          </a:prstGeom>
        </p:spPr>
      </p:pic>
      <p:pic>
        <p:nvPicPr>
          <p:cNvPr id="4" name="Рисунок 3" descr="Zdorovy-j-obraz-zhizni123-720x340.png"/>
          <p:cNvPicPr>
            <a:picLocks noChangeAspect="1"/>
          </p:cNvPicPr>
          <p:nvPr/>
        </p:nvPicPr>
        <p:blipFill rotWithShape="1">
          <a:blip r:embed="rId3" cstate="print"/>
          <a:srcRect l="34378"/>
          <a:stretch/>
        </p:blipFill>
        <p:spPr>
          <a:xfrm>
            <a:off x="4360850" y="-31367"/>
            <a:ext cx="4783150" cy="3442018"/>
          </a:xfrm>
          <a:prstGeom prst="rect">
            <a:avLst/>
          </a:prstGeom>
        </p:spPr>
      </p:pic>
      <p:pic>
        <p:nvPicPr>
          <p:cNvPr id="5" name="Рисунок 4" descr="kartinki_zdorovij_obraz_zhizni_kartinki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4004" y="3061021"/>
            <a:ext cx="5229997" cy="3796978"/>
          </a:xfrm>
          <a:prstGeom prst="rect">
            <a:avLst/>
          </a:prstGeom>
        </p:spPr>
      </p:pic>
      <p:pic>
        <p:nvPicPr>
          <p:cNvPr id="8" name="Рисунок 7" descr="Saharnyj-diabet-dieta-1024x7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0682" y="3061020"/>
            <a:ext cx="4803546" cy="3796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4290"/>
            <a:ext cx="7498080" cy="350046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11500" b="1" dirty="0" smtClean="0">
                <a:solidFill>
                  <a:schemeClr val="accent2">
                    <a:lumMod val="50000"/>
                  </a:schemeClr>
                </a:solidFill>
                <a:latin typeface="Franklin Gothic Medium" pitchFamily="34" charset="0"/>
                <a:ea typeface="GungsuhChe" pitchFamily="49" charset="-127"/>
              </a:rPr>
              <a:t>HEALTHY LIFESTYLE</a:t>
            </a:r>
            <a:endParaRPr lang="ru-RU" sz="11500" b="1" dirty="0">
              <a:solidFill>
                <a:schemeClr val="accent2">
                  <a:lumMod val="50000"/>
                </a:schemeClr>
              </a:solidFill>
              <a:latin typeface="Franklin Gothic Medium" pitchFamily="34" charset="0"/>
              <a:ea typeface="GungsuhChe" pitchFamily="49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64331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“An apple a day keeps the doctor away”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48680"/>
            <a:ext cx="8250120" cy="480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/>
              <a:t>Butter, sweets, pork, chicken, cheese, sour cream, eggs, ham, cucumbers, carrots, yoghurts, cabbage, sausages, oil, beans, peas, cakes, bananas, salmon, onions, tuna fish, milk, porridge, oranges, pasta, potatoes, beef, rice, ice cream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6-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4" name="Физминутка 9 класс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4653136"/>
            <a:ext cx="936103" cy="936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692696"/>
            <a:ext cx="8172400" cy="6669360"/>
          </a:xfrm>
        </p:spPr>
        <p:txBody>
          <a:bodyPr>
            <a:normAutofit/>
          </a:bodyPr>
          <a:lstStyle/>
          <a:p>
            <a:pPr marL="596646" indent="-514350">
              <a:lnSpc>
                <a:spcPct val="150000"/>
              </a:lnSpc>
              <a:buAutoNum type="arabicPeriod"/>
            </a:pPr>
            <a:r>
              <a:rPr lang="en-US" dirty="0" smtClean="0"/>
              <a:t>Not every diet is good for you.</a:t>
            </a:r>
          </a:p>
          <a:p>
            <a:pPr marL="596646" indent="-514350">
              <a:lnSpc>
                <a:spcPct val="150000"/>
              </a:lnSpc>
              <a:buAutoNum type="arabicPeriod"/>
            </a:pPr>
            <a:r>
              <a:rPr lang="en-US" dirty="0" smtClean="0"/>
              <a:t>Everybody should do exercises three times a week.</a:t>
            </a:r>
          </a:p>
          <a:p>
            <a:pPr marL="596646" indent="-514350">
              <a:lnSpc>
                <a:spcPct val="150000"/>
              </a:lnSpc>
              <a:buAutoNum type="arabicPeriod"/>
            </a:pPr>
            <a:r>
              <a:rPr lang="en-US" dirty="0" smtClean="0"/>
              <a:t>Excess weight can lead to health problems.</a:t>
            </a:r>
          </a:p>
          <a:p>
            <a:pPr marL="596646" indent="-514350">
              <a:lnSpc>
                <a:spcPct val="150000"/>
              </a:lnSpc>
              <a:buAutoNum type="arabicPeriod"/>
            </a:pPr>
            <a:r>
              <a:rPr lang="en-US" dirty="0" smtClean="0"/>
              <a:t>A balanced diet is a very important thing.</a:t>
            </a:r>
          </a:p>
          <a:p>
            <a:pPr marL="596646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67136" y="836712"/>
            <a:ext cx="7776864" cy="6264696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sz="9800" dirty="0" smtClean="0">
                <a:solidFill>
                  <a:schemeClr val="bg2">
                    <a:lumMod val="50000"/>
                  </a:schemeClr>
                </a:solidFill>
              </a:rPr>
              <a:t>5. </a:t>
            </a:r>
            <a:r>
              <a:rPr lang="en-US" sz="9800" dirty="0" smtClean="0"/>
              <a:t>Fats are an important part of the diet.</a:t>
            </a:r>
          </a:p>
          <a:p>
            <a:pPr>
              <a:lnSpc>
                <a:spcPct val="170000"/>
              </a:lnSpc>
              <a:buNone/>
            </a:pPr>
            <a:r>
              <a:rPr lang="en-US" sz="9800" dirty="0" smtClean="0">
                <a:solidFill>
                  <a:schemeClr val="bg2">
                    <a:lumMod val="50000"/>
                  </a:schemeClr>
                </a:solidFill>
              </a:rPr>
              <a:t>6. </a:t>
            </a:r>
            <a:r>
              <a:rPr lang="en-US" sz="9800" dirty="0" smtClean="0"/>
              <a:t>Physical activity is good for our health.</a:t>
            </a:r>
          </a:p>
          <a:p>
            <a:pPr>
              <a:lnSpc>
                <a:spcPct val="170000"/>
              </a:lnSpc>
              <a:buNone/>
            </a:pPr>
            <a:r>
              <a:rPr lang="en-US" sz="9800" dirty="0" smtClean="0">
                <a:solidFill>
                  <a:schemeClr val="bg2">
                    <a:lumMod val="50000"/>
                  </a:schemeClr>
                </a:solidFill>
              </a:rPr>
              <a:t>7. </a:t>
            </a:r>
            <a:r>
              <a:rPr lang="en-US" sz="9800" dirty="0" smtClean="0"/>
              <a:t>Only swimming and jogging can help you burn calories.</a:t>
            </a:r>
          </a:p>
          <a:p>
            <a:pPr>
              <a:lnSpc>
                <a:spcPct val="170000"/>
              </a:lnSpc>
              <a:buNone/>
            </a:pPr>
            <a:r>
              <a:rPr lang="en-US" sz="9800" dirty="0" smtClean="0">
                <a:solidFill>
                  <a:schemeClr val="bg2">
                    <a:lumMod val="50000"/>
                  </a:schemeClr>
                </a:solidFill>
              </a:rPr>
              <a:t>8. </a:t>
            </a:r>
            <a:r>
              <a:rPr lang="en-US" sz="9800" dirty="0" smtClean="0"/>
              <a:t>Coffee is good for teenagers.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5120" y="2057400"/>
            <a:ext cx="75288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9600" b="1" dirty="0" smtClean="0">
                <a:solidFill>
                  <a:schemeClr val="accent5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  <a:cs typeface="Aharoni" pitchFamily="2" charset="-79"/>
              </a:rPr>
              <a:t>Thank you !</a:t>
            </a:r>
            <a:endParaRPr lang="ru-RU" sz="9600" b="1" dirty="0">
              <a:solidFill>
                <a:schemeClr val="accent5">
                  <a:lumMod val="50000"/>
                </a:schemeClr>
              </a:solidFill>
              <a:latin typeface="GungsuhChe" pitchFamily="49" charset="-127"/>
              <a:ea typeface="GungsuhChe" pitchFamily="49" charset="-127"/>
              <a:cs typeface="Aharoni" pitchFamily="2" charset="-79"/>
            </a:endParaRPr>
          </a:p>
        </p:txBody>
      </p:sp>
      <p:pic>
        <p:nvPicPr>
          <p:cNvPr id="4" name="Рисунок 3" descr="60c491152b0153c08a45f6c26e45a6f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-1035496"/>
            <a:ext cx="3116163" cy="3116163"/>
          </a:xfrm>
          <a:prstGeom prst="rect">
            <a:avLst/>
          </a:prstGeom>
        </p:spPr>
      </p:pic>
      <p:pic>
        <p:nvPicPr>
          <p:cNvPr id="6" name="Рисунок 5" descr="111427387.jp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933056"/>
            <a:ext cx="3888432" cy="2631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</TotalTime>
  <Words>154</Words>
  <Application>Microsoft Office PowerPoint</Application>
  <PresentationFormat>Экран (4:3)</PresentationFormat>
  <Paragraphs>13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Ирина</cp:lastModifiedBy>
  <cp:revision>9</cp:revision>
  <dcterms:created xsi:type="dcterms:W3CDTF">2017-12-10T12:52:55Z</dcterms:created>
  <dcterms:modified xsi:type="dcterms:W3CDTF">2018-09-21T07:45:03Z</dcterms:modified>
</cp:coreProperties>
</file>