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69" r:id="rId7"/>
    <p:sldId id="270" r:id="rId8"/>
    <p:sldId id="268" r:id="rId9"/>
    <p:sldId id="264" r:id="rId10"/>
    <p:sldId id="271" r:id="rId11"/>
    <p:sldId id="265" r:id="rId12"/>
    <p:sldId id="272" r:id="rId13"/>
    <p:sldId id="273" r:id="rId14"/>
    <p:sldId id="274" r:id="rId15"/>
    <p:sldId id="282" r:id="rId1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7E2"/>
    <a:srgbClr val="FA9284"/>
    <a:srgbClr val="CAE8FA"/>
    <a:srgbClr val="E6ADFD"/>
    <a:srgbClr val="C2E49C"/>
    <a:srgbClr val="FEB4C0"/>
    <a:srgbClr val="FFA3ED"/>
    <a:srgbClr val="D4FE76"/>
    <a:srgbClr val="FA8AE2"/>
    <a:srgbClr val="514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01" autoAdjust="0"/>
  </p:normalViewPr>
  <p:slideViewPr>
    <p:cSldViewPr snapToGrid="0" showGuides="1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81488D-C1AC-47D5-A05E-73F2FBC54CF7}" type="doc">
      <dgm:prSet loTypeId="urn:microsoft.com/office/officeart/2005/8/layout/list1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087465CF-7B89-4A2A-8ABF-8E6FEB8CAF89}">
      <dgm:prSet phldrT="[Текст]" custT="1"/>
      <dgm:spPr/>
      <dgm:t>
        <a:bodyPr/>
        <a:lstStyle/>
        <a:p>
          <a:r>
            <a:rPr lang="ru-RU" sz="2800" dirty="0" err="1">
              <a:latin typeface="Times New Roman" pitchFamily="18" charset="0"/>
              <a:cs typeface="Times New Roman" pitchFamily="18" charset="0"/>
            </a:rPr>
            <a:t>исследовательско-творческие</a:t>
          </a:r>
          <a:r>
            <a:rPr lang="ru-RU" sz="2800" dirty="0">
              <a:latin typeface="Times New Roman" pitchFamily="18" charset="0"/>
              <a:cs typeface="Times New Roman" pitchFamily="18" charset="0"/>
            </a:rPr>
            <a:t> проекты</a:t>
          </a:r>
        </a:p>
      </dgm:t>
    </dgm:pt>
    <dgm:pt modelId="{61849CF6-0E6F-4574-95F3-C342CC2C4811}" type="parTrans" cxnId="{721F3041-A23E-4F90-882F-959953D83AA8}">
      <dgm:prSet/>
      <dgm:spPr/>
      <dgm:t>
        <a:bodyPr/>
        <a:lstStyle/>
        <a:p>
          <a:endParaRPr lang="ru-RU"/>
        </a:p>
      </dgm:t>
    </dgm:pt>
    <dgm:pt modelId="{AB3B0F42-5600-4C0F-8E7D-EE7DF2E760DF}" type="sibTrans" cxnId="{721F3041-A23E-4F90-882F-959953D83AA8}">
      <dgm:prSet/>
      <dgm:spPr/>
      <dgm:t>
        <a:bodyPr/>
        <a:lstStyle/>
        <a:p>
          <a:endParaRPr lang="ru-RU"/>
        </a:p>
      </dgm:t>
    </dgm:pt>
    <dgm:pt modelId="{1001940C-B1E4-468F-ABB0-DED1E9824334}">
      <dgm:prSet phldrT="[Текст]" custT="1"/>
      <dgm:spPr/>
      <dgm:t>
        <a:bodyPr/>
        <a:lstStyle/>
        <a:p>
          <a:r>
            <a:rPr lang="ru-RU" sz="2800" dirty="0" err="1">
              <a:latin typeface="Times New Roman" pitchFamily="18" charset="0"/>
              <a:cs typeface="Times New Roman" pitchFamily="18" charset="0"/>
            </a:rPr>
            <a:t>ролево-игровые</a:t>
          </a:r>
          <a:r>
            <a:rPr lang="ru-RU" sz="2800" dirty="0">
              <a:latin typeface="Times New Roman" pitchFamily="18" charset="0"/>
              <a:cs typeface="Times New Roman" pitchFamily="18" charset="0"/>
            </a:rPr>
            <a:t> проекты (с элементами творческих игр)</a:t>
          </a:r>
        </a:p>
      </dgm:t>
    </dgm:pt>
    <dgm:pt modelId="{8227C938-49A7-4D04-9A38-9C4CCC973C36}" type="parTrans" cxnId="{4BEC8660-630E-4A94-B72C-7B08DF4F82CA}">
      <dgm:prSet/>
      <dgm:spPr/>
      <dgm:t>
        <a:bodyPr/>
        <a:lstStyle/>
        <a:p>
          <a:endParaRPr lang="ru-RU"/>
        </a:p>
      </dgm:t>
    </dgm:pt>
    <dgm:pt modelId="{DD20BFC7-7598-44DE-B897-85B28C42D55A}" type="sibTrans" cxnId="{4BEC8660-630E-4A94-B72C-7B08DF4F82CA}">
      <dgm:prSet/>
      <dgm:spPr/>
      <dgm:t>
        <a:bodyPr/>
        <a:lstStyle/>
        <a:p>
          <a:endParaRPr lang="ru-RU"/>
        </a:p>
      </dgm:t>
    </dgm:pt>
    <dgm:pt modelId="{2EC08AF5-C546-423B-B5B8-BA9A46FDB5ED}">
      <dgm:prSet phldrT="[Текст]" custT="1"/>
      <dgm:spPr/>
      <dgm:t>
        <a:bodyPr/>
        <a:lstStyle/>
        <a:p>
          <a:r>
            <a:rPr lang="ru-RU" sz="2800" dirty="0" err="1">
              <a:latin typeface="Times New Roman" pitchFamily="18" charset="0"/>
              <a:cs typeface="Times New Roman" pitchFamily="18" charset="0"/>
            </a:rPr>
            <a:t>информационно-практико-ориентированные</a:t>
          </a:r>
          <a:r>
            <a:rPr lang="ru-RU" sz="2800" dirty="0">
              <a:latin typeface="Times New Roman" pitchFamily="18" charset="0"/>
              <a:cs typeface="Times New Roman" pitchFamily="18" charset="0"/>
            </a:rPr>
            <a:t> проекты</a:t>
          </a:r>
        </a:p>
      </dgm:t>
    </dgm:pt>
    <dgm:pt modelId="{AC078551-22EC-4F14-BE10-8F20ABB01045}" type="parTrans" cxnId="{17CA1B69-18B8-4720-B850-B75CC30D552C}">
      <dgm:prSet/>
      <dgm:spPr/>
      <dgm:t>
        <a:bodyPr/>
        <a:lstStyle/>
        <a:p>
          <a:endParaRPr lang="ru-RU"/>
        </a:p>
      </dgm:t>
    </dgm:pt>
    <dgm:pt modelId="{4D899B9A-C3B1-4DEC-AB52-1E748F265328}" type="sibTrans" cxnId="{17CA1B69-18B8-4720-B850-B75CC30D552C}">
      <dgm:prSet/>
      <dgm:spPr/>
      <dgm:t>
        <a:bodyPr/>
        <a:lstStyle/>
        <a:p>
          <a:endParaRPr lang="ru-RU"/>
        </a:p>
      </dgm:t>
    </dgm:pt>
    <dgm:pt modelId="{A1D00F72-4655-4EE9-846D-C0408A7C82D9}" type="pres">
      <dgm:prSet presAssocID="{B681488D-C1AC-47D5-A05E-73F2FBC54C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2CC3A1-E764-4AC6-A843-0DDEB1A7385E}" type="pres">
      <dgm:prSet presAssocID="{087465CF-7B89-4A2A-8ABF-8E6FEB8CAF89}" presName="parentLin" presStyleCnt="0"/>
      <dgm:spPr/>
    </dgm:pt>
    <dgm:pt modelId="{7FF0900C-48B0-466C-88A1-E98541EA3674}" type="pres">
      <dgm:prSet presAssocID="{087465CF-7B89-4A2A-8ABF-8E6FEB8CAF8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E625402-7BB5-4C52-9953-B74B9697E9C3}" type="pres">
      <dgm:prSet presAssocID="{087465CF-7B89-4A2A-8ABF-8E6FEB8CAF8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4E59BF-B9F7-43C4-8653-E50F7BB026C6}" type="pres">
      <dgm:prSet presAssocID="{087465CF-7B89-4A2A-8ABF-8E6FEB8CAF89}" presName="negativeSpace" presStyleCnt="0"/>
      <dgm:spPr/>
    </dgm:pt>
    <dgm:pt modelId="{5FDDF805-232F-4BC8-82D9-F0CB81F4A57D}" type="pres">
      <dgm:prSet presAssocID="{087465CF-7B89-4A2A-8ABF-8E6FEB8CAF89}" presName="childText" presStyleLbl="conFgAcc1" presStyleIdx="0" presStyleCnt="3">
        <dgm:presLayoutVars>
          <dgm:bulletEnabled val="1"/>
        </dgm:presLayoutVars>
      </dgm:prSet>
      <dgm:spPr/>
    </dgm:pt>
    <dgm:pt modelId="{7C81F41B-47CB-448C-94B5-93CF385AD40A}" type="pres">
      <dgm:prSet presAssocID="{AB3B0F42-5600-4C0F-8E7D-EE7DF2E760DF}" presName="spaceBetweenRectangles" presStyleCnt="0"/>
      <dgm:spPr/>
    </dgm:pt>
    <dgm:pt modelId="{F7D7CB20-BCCC-4381-9301-292D6521968E}" type="pres">
      <dgm:prSet presAssocID="{1001940C-B1E4-468F-ABB0-DED1E9824334}" presName="parentLin" presStyleCnt="0"/>
      <dgm:spPr/>
    </dgm:pt>
    <dgm:pt modelId="{F0863420-BC1E-42DA-9FFF-73FD1259A354}" type="pres">
      <dgm:prSet presAssocID="{1001940C-B1E4-468F-ABB0-DED1E982433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248C8CA-4229-42FF-BD76-C26DF8C0E0A4}" type="pres">
      <dgm:prSet presAssocID="{1001940C-B1E4-468F-ABB0-DED1E982433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24B9D7-7768-4006-8D02-BF649D208C35}" type="pres">
      <dgm:prSet presAssocID="{1001940C-B1E4-468F-ABB0-DED1E9824334}" presName="negativeSpace" presStyleCnt="0"/>
      <dgm:spPr/>
    </dgm:pt>
    <dgm:pt modelId="{581B7F25-1525-4809-AFFF-E5EF04FA2947}" type="pres">
      <dgm:prSet presAssocID="{1001940C-B1E4-468F-ABB0-DED1E9824334}" presName="childText" presStyleLbl="conFgAcc1" presStyleIdx="1" presStyleCnt="3">
        <dgm:presLayoutVars>
          <dgm:bulletEnabled val="1"/>
        </dgm:presLayoutVars>
      </dgm:prSet>
      <dgm:spPr/>
    </dgm:pt>
    <dgm:pt modelId="{F194A86E-4E23-42C1-A29E-E728BC2AE06A}" type="pres">
      <dgm:prSet presAssocID="{DD20BFC7-7598-44DE-B897-85B28C42D55A}" presName="spaceBetweenRectangles" presStyleCnt="0"/>
      <dgm:spPr/>
    </dgm:pt>
    <dgm:pt modelId="{C08E4B0C-3350-4B80-822C-79B198863E7B}" type="pres">
      <dgm:prSet presAssocID="{2EC08AF5-C546-423B-B5B8-BA9A46FDB5ED}" presName="parentLin" presStyleCnt="0"/>
      <dgm:spPr/>
    </dgm:pt>
    <dgm:pt modelId="{E3AE06E7-332E-435D-A19E-3DB8EC37252F}" type="pres">
      <dgm:prSet presAssocID="{2EC08AF5-C546-423B-B5B8-BA9A46FDB5E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1305C0-9790-41E5-A8BB-E7BC49946CE5}" type="pres">
      <dgm:prSet presAssocID="{2EC08AF5-C546-423B-B5B8-BA9A46FDB5E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4B91B-5ECC-45EA-90C9-17C28730CA51}" type="pres">
      <dgm:prSet presAssocID="{2EC08AF5-C546-423B-B5B8-BA9A46FDB5ED}" presName="negativeSpace" presStyleCnt="0"/>
      <dgm:spPr/>
    </dgm:pt>
    <dgm:pt modelId="{BDB23578-9431-4306-BEA7-6BC05EBF3267}" type="pres">
      <dgm:prSet presAssocID="{2EC08AF5-C546-423B-B5B8-BA9A46FDB5E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BEC8660-630E-4A94-B72C-7B08DF4F82CA}" srcId="{B681488D-C1AC-47D5-A05E-73F2FBC54CF7}" destId="{1001940C-B1E4-468F-ABB0-DED1E9824334}" srcOrd="1" destOrd="0" parTransId="{8227C938-49A7-4D04-9A38-9C4CCC973C36}" sibTransId="{DD20BFC7-7598-44DE-B897-85B28C42D55A}"/>
    <dgm:cxn modelId="{083B8C70-2F86-45CD-97F8-7409D3048C55}" type="presOf" srcId="{1001940C-B1E4-468F-ABB0-DED1E9824334}" destId="{F0863420-BC1E-42DA-9FFF-73FD1259A354}" srcOrd="0" destOrd="0" presId="urn:microsoft.com/office/officeart/2005/8/layout/list1"/>
    <dgm:cxn modelId="{DAC7E4A2-EFDD-4970-B8F3-054EBFBB5305}" type="presOf" srcId="{087465CF-7B89-4A2A-8ABF-8E6FEB8CAF89}" destId="{8E625402-7BB5-4C52-9953-B74B9697E9C3}" srcOrd="1" destOrd="0" presId="urn:microsoft.com/office/officeart/2005/8/layout/list1"/>
    <dgm:cxn modelId="{615294BF-5952-4046-9D6D-028E7B9F6306}" type="presOf" srcId="{1001940C-B1E4-468F-ABB0-DED1E9824334}" destId="{6248C8CA-4229-42FF-BD76-C26DF8C0E0A4}" srcOrd="1" destOrd="0" presId="urn:microsoft.com/office/officeart/2005/8/layout/list1"/>
    <dgm:cxn modelId="{40656EB5-74ED-416E-B01F-D49BB13815CD}" type="presOf" srcId="{087465CF-7B89-4A2A-8ABF-8E6FEB8CAF89}" destId="{7FF0900C-48B0-466C-88A1-E98541EA3674}" srcOrd="0" destOrd="0" presId="urn:microsoft.com/office/officeart/2005/8/layout/list1"/>
    <dgm:cxn modelId="{CCBCB369-D17E-4645-B4BE-02A382D62853}" type="presOf" srcId="{2EC08AF5-C546-423B-B5B8-BA9A46FDB5ED}" destId="{001305C0-9790-41E5-A8BB-E7BC49946CE5}" srcOrd="1" destOrd="0" presId="urn:microsoft.com/office/officeart/2005/8/layout/list1"/>
    <dgm:cxn modelId="{17CA1B69-18B8-4720-B850-B75CC30D552C}" srcId="{B681488D-C1AC-47D5-A05E-73F2FBC54CF7}" destId="{2EC08AF5-C546-423B-B5B8-BA9A46FDB5ED}" srcOrd="2" destOrd="0" parTransId="{AC078551-22EC-4F14-BE10-8F20ABB01045}" sibTransId="{4D899B9A-C3B1-4DEC-AB52-1E748F265328}"/>
    <dgm:cxn modelId="{E6FABA28-DE3E-41CC-B623-3F5D9C0B294C}" type="presOf" srcId="{2EC08AF5-C546-423B-B5B8-BA9A46FDB5ED}" destId="{E3AE06E7-332E-435D-A19E-3DB8EC37252F}" srcOrd="0" destOrd="0" presId="urn:microsoft.com/office/officeart/2005/8/layout/list1"/>
    <dgm:cxn modelId="{4F06AD57-310D-4932-9C2A-09FA4AAC0CF5}" type="presOf" srcId="{B681488D-C1AC-47D5-A05E-73F2FBC54CF7}" destId="{A1D00F72-4655-4EE9-846D-C0408A7C82D9}" srcOrd="0" destOrd="0" presId="urn:microsoft.com/office/officeart/2005/8/layout/list1"/>
    <dgm:cxn modelId="{721F3041-A23E-4F90-882F-959953D83AA8}" srcId="{B681488D-C1AC-47D5-A05E-73F2FBC54CF7}" destId="{087465CF-7B89-4A2A-8ABF-8E6FEB8CAF89}" srcOrd="0" destOrd="0" parTransId="{61849CF6-0E6F-4574-95F3-C342CC2C4811}" sibTransId="{AB3B0F42-5600-4C0F-8E7D-EE7DF2E760DF}"/>
    <dgm:cxn modelId="{B840F124-940B-48F1-88BD-DE41FC154E65}" type="presParOf" srcId="{A1D00F72-4655-4EE9-846D-C0408A7C82D9}" destId="{062CC3A1-E764-4AC6-A843-0DDEB1A7385E}" srcOrd="0" destOrd="0" presId="urn:microsoft.com/office/officeart/2005/8/layout/list1"/>
    <dgm:cxn modelId="{22F878BA-91FC-43B6-8CDA-C1569FB4F70D}" type="presParOf" srcId="{062CC3A1-E764-4AC6-A843-0DDEB1A7385E}" destId="{7FF0900C-48B0-466C-88A1-E98541EA3674}" srcOrd="0" destOrd="0" presId="urn:microsoft.com/office/officeart/2005/8/layout/list1"/>
    <dgm:cxn modelId="{C1EFAA91-6F4C-4033-A26D-D1EDA9C43ADF}" type="presParOf" srcId="{062CC3A1-E764-4AC6-A843-0DDEB1A7385E}" destId="{8E625402-7BB5-4C52-9953-B74B9697E9C3}" srcOrd="1" destOrd="0" presId="urn:microsoft.com/office/officeart/2005/8/layout/list1"/>
    <dgm:cxn modelId="{550ECC4C-FD8B-41E8-89CD-3CACD41BEAF9}" type="presParOf" srcId="{A1D00F72-4655-4EE9-846D-C0408A7C82D9}" destId="{C74E59BF-B9F7-43C4-8653-E50F7BB026C6}" srcOrd="1" destOrd="0" presId="urn:microsoft.com/office/officeart/2005/8/layout/list1"/>
    <dgm:cxn modelId="{A53641C5-38B8-48CC-8F92-1388CD34A600}" type="presParOf" srcId="{A1D00F72-4655-4EE9-846D-C0408A7C82D9}" destId="{5FDDF805-232F-4BC8-82D9-F0CB81F4A57D}" srcOrd="2" destOrd="0" presId="urn:microsoft.com/office/officeart/2005/8/layout/list1"/>
    <dgm:cxn modelId="{21316E33-4C8A-4F63-9374-8D997079B164}" type="presParOf" srcId="{A1D00F72-4655-4EE9-846D-C0408A7C82D9}" destId="{7C81F41B-47CB-448C-94B5-93CF385AD40A}" srcOrd="3" destOrd="0" presId="urn:microsoft.com/office/officeart/2005/8/layout/list1"/>
    <dgm:cxn modelId="{2FCBDDF0-E12A-48C4-8DE2-63F6F701A737}" type="presParOf" srcId="{A1D00F72-4655-4EE9-846D-C0408A7C82D9}" destId="{F7D7CB20-BCCC-4381-9301-292D6521968E}" srcOrd="4" destOrd="0" presId="urn:microsoft.com/office/officeart/2005/8/layout/list1"/>
    <dgm:cxn modelId="{BE00A58F-B8D4-4199-8976-26B6EA6B1425}" type="presParOf" srcId="{F7D7CB20-BCCC-4381-9301-292D6521968E}" destId="{F0863420-BC1E-42DA-9FFF-73FD1259A354}" srcOrd="0" destOrd="0" presId="urn:microsoft.com/office/officeart/2005/8/layout/list1"/>
    <dgm:cxn modelId="{0DC37CC9-7FF5-4F0C-823F-3B307426EE33}" type="presParOf" srcId="{F7D7CB20-BCCC-4381-9301-292D6521968E}" destId="{6248C8CA-4229-42FF-BD76-C26DF8C0E0A4}" srcOrd="1" destOrd="0" presId="urn:microsoft.com/office/officeart/2005/8/layout/list1"/>
    <dgm:cxn modelId="{5E3301B6-B4B7-44AE-A8BF-EEABECF42CE2}" type="presParOf" srcId="{A1D00F72-4655-4EE9-846D-C0408A7C82D9}" destId="{1424B9D7-7768-4006-8D02-BF649D208C35}" srcOrd="5" destOrd="0" presId="urn:microsoft.com/office/officeart/2005/8/layout/list1"/>
    <dgm:cxn modelId="{DDEA3775-3C44-4CC9-BCE1-C00FAB3927C3}" type="presParOf" srcId="{A1D00F72-4655-4EE9-846D-C0408A7C82D9}" destId="{581B7F25-1525-4809-AFFF-E5EF04FA2947}" srcOrd="6" destOrd="0" presId="urn:microsoft.com/office/officeart/2005/8/layout/list1"/>
    <dgm:cxn modelId="{0FF4B2A4-6788-47BB-B276-90DD290CFEBC}" type="presParOf" srcId="{A1D00F72-4655-4EE9-846D-C0408A7C82D9}" destId="{F194A86E-4E23-42C1-A29E-E728BC2AE06A}" srcOrd="7" destOrd="0" presId="urn:microsoft.com/office/officeart/2005/8/layout/list1"/>
    <dgm:cxn modelId="{8C08DDA1-AFA2-4431-A010-DE50CA50DE37}" type="presParOf" srcId="{A1D00F72-4655-4EE9-846D-C0408A7C82D9}" destId="{C08E4B0C-3350-4B80-822C-79B198863E7B}" srcOrd="8" destOrd="0" presId="urn:microsoft.com/office/officeart/2005/8/layout/list1"/>
    <dgm:cxn modelId="{8B4F026C-5875-416F-98F5-C2E0E9918BD2}" type="presParOf" srcId="{C08E4B0C-3350-4B80-822C-79B198863E7B}" destId="{E3AE06E7-332E-435D-A19E-3DB8EC37252F}" srcOrd="0" destOrd="0" presId="urn:microsoft.com/office/officeart/2005/8/layout/list1"/>
    <dgm:cxn modelId="{1A2E47C5-9BC7-4F0E-BDD8-FAB3EB83567E}" type="presParOf" srcId="{C08E4B0C-3350-4B80-822C-79B198863E7B}" destId="{001305C0-9790-41E5-A8BB-E7BC49946CE5}" srcOrd="1" destOrd="0" presId="urn:microsoft.com/office/officeart/2005/8/layout/list1"/>
    <dgm:cxn modelId="{5EB79B0F-A121-4DBD-8B04-35206A21AED6}" type="presParOf" srcId="{A1D00F72-4655-4EE9-846D-C0408A7C82D9}" destId="{3414B91B-5ECC-45EA-90C9-17C28730CA51}" srcOrd="9" destOrd="0" presId="urn:microsoft.com/office/officeart/2005/8/layout/list1"/>
    <dgm:cxn modelId="{00DA60E9-DD32-4768-99BB-A729E7B7DBDF}" type="presParOf" srcId="{A1D00F72-4655-4EE9-846D-C0408A7C82D9}" destId="{BDB23578-9431-4306-BEA7-6BC05EBF326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D7BCE1-5C36-4DEB-8006-B923F8BD9480}" type="doc">
      <dgm:prSet loTypeId="urn:microsoft.com/office/officeart/2005/8/layout/process1" loCatId="process" qsTypeId="urn:microsoft.com/office/officeart/2005/8/quickstyle/simple3" qsCatId="simple" csTypeId="urn:microsoft.com/office/officeart/2005/8/colors/colorful3" csCatId="colorful" phldr="1"/>
      <dgm:spPr/>
    </dgm:pt>
    <dgm:pt modelId="{2497620F-4547-4F52-B643-AD90804F2A8F}">
      <dgm:prSet phldrT="[Текст]" custT="1"/>
      <dgm:spPr/>
      <dgm:t>
        <a:bodyPr/>
        <a:lstStyle/>
        <a:p>
          <a:r>
            <a:rPr lang="ru-RU" sz="2800" dirty="0">
              <a:latin typeface="Times New Roman" pitchFamily="18" charset="0"/>
              <a:cs typeface="Times New Roman" pitchFamily="18" charset="0"/>
            </a:rPr>
            <a:t>самостоятельность</a:t>
          </a:r>
        </a:p>
      </dgm:t>
    </dgm:pt>
    <dgm:pt modelId="{2D95D21B-71CD-4A6D-A184-CE1506454AAE}" type="parTrans" cxnId="{85F7B579-D5D9-4931-B7EE-D7544D782233}">
      <dgm:prSet/>
      <dgm:spPr/>
      <dgm:t>
        <a:bodyPr/>
        <a:lstStyle/>
        <a:p>
          <a:endParaRPr lang="ru-RU"/>
        </a:p>
      </dgm:t>
    </dgm:pt>
    <dgm:pt modelId="{AEA815DC-0E33-4DD9-AB5A-C714BFE8F8D3}" type="sibTrans" cxnId="{85F7B579-D5D9-4931-B7EE-D7544D782233}">
      <dgm:prSet/>
      <dgm:spPr/>
      <dgm:t>
        <a:bodyPr/>
        <a:lstStyle/>
        <a:p>
          <a:endParaRPr lang="ru-RU"/>
        </a:p>
      </dgm:t>
    </dgm:pt>
    <dgm:pt modelId="{62CF2263-8133-46A8-AD88-6EB499D2E793}">
      <dgm:prSet phldrT="[Текст]" custT="1"/>
      <dgm:spPr/>
      <dgm:t>
        <a:bodyPr/>
        <a:lstStyle/>
        <a:p>
          <a:r>
            <a:rPr lang="ru-RU" sz="2800" dirty="0">
              <a:latin typeface="Times New Roman" pitchFamily="18" charset="0"/>
              <a:cs typeface="Times New Roman" pitchFamily="18" charset="0"/>
            </a:rPr>
            <a:t>сотрудничество детей и взрослых</a:t>
          </a:r>
        </a:p>
      </dgm:t>
    </dgm:pt>
    <dgm:pt modelId="{C48E34C8-C1CF-4C3F-BD5F-5D0CF889772F}" type="parTrans" cxnId="{3940CCF0-6BF6-4D2C-8BCC-C3E984978718}">
      <dgm:prSet/>
      <dgm:spPr/>
      <dgm:t>
        <a:bodyPr/>
        <a:lstStyle/>
        <a:p>
          <a:endParaRPr lang="ru-RU"/>
        </a:p>
      </dgm:t>
    </dgm:pt>
    <dgm:pt modelId="{48296060-1DCB-428A-B278-2E1A436E8398}" type="sibTrans" cxnId="{3940CCF0-6BF6-4D2C-8BCC-C3E984978718}">
      <dgm:prSet/>
      <dgm:spPr/>
      <dgm:t>
        <a:bodyPr/>
        <a:lstStyle/>
        <a:p>
          <a:endParaRPr lang="ru-RU"/>
        </a:p>
      </dgm:t>
    </dgm:pt>
    <dgm:pt modelId="{426F32E6-D378-410D-8EC2-C0CFD003E416}">
      <dgm:prSet phldrT="[Текст]"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учет возрастных, индивидуальных особенностей детей</a:t>
          </a:r>
        </a:p>
      </dgm:t>
    </dgm:pt>
    <dgm:pt modelId="{B8AC84BE-5B5D-4F95-990A-4F77A39904ED}" type="parTrans" cxnId="{B6B100F4-5DDD-4498-B883-FEA417723B20}">
      <dgm:prSet/>
      <dgm:spPr/>
      <dgm:t>
        <a:bodyPr/>
        <a:lstStyle/>
        <a:p>
          <a:endParaRPr lang="ru-RU"/>
        </a:p>
      </dgm:t>
    </dgm:pt>
    <dgm:pt modelId="{7B3ABC02-B4F0-439A-8A6D-816DEE610B78}" type="sibTrans" cxnId="{B6B100F4-5DDD-4498-B883-FEA417723B20}">
      <dgm:prSet/>
      <dgm:spPr/>
      <dgm:t>
        <a:bodyPr/>
        <a:lstStyle/>
        <a:p>
          <a:endParaRPr lang="ru-RU"/>
        </a:p>
      </dgm:t>
    </dgm:pt>
    <dgm:pt modelId="{8DE2516F-66C1-4526-9371-3E0E0EDD3DBD}" type="pres">
      <dgm:prSet presAssocID="{34D7BCE1-5C36-4DEB-8006-B923F8BD9480}" presName="Name0" presStyleCnt="0">
        <dgm:presLayoutVars>
          <dgm:dir/>
          <dgm:resizeHandles val="exact"/>
        </dgm:presLayoutVars>
      </dgm:prSet>
      <dgm:spPr/>
    </dgm:pt>
    <dgm:pt modelId="{BAAD3A76-F2A2-40F3-A4CA-88E48716586E}" type="pres">
      <dgm:prSet presAssocID="{2497620F-4547-4F52-B643-AD90804F2A8F}" presName="node" presStyleLbl="node1" presStyleIdx="0" presStyleCnt="3" custScaleX="134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3FB28C-BF28-4A7B-97F6-0555E5F49BC5}" type="pres">
      <dgm:prSet presAssocID="{AEA815DC-0E33-4DD9-AB5A-C714BFE8F8D3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D92E9AD-A9F4-4593-BC51-DF9037758B72}" type="pres">
      <dgm:prSet presAssocID="{AEA815DC-0E33-4DD9-AB5A-C714BFE8F8D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4E7263D-878D-4CE8-B586-A2BBBEFECA66}" type="pres">
      <dgm:prSet presAssocID="{62CF2263-8133-46A8-AD88-6EB499D2E793}" presName="node" presStyleLbl="node1" presStyleIdx="1" presStyleCnt="3" custScaleX="1422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B95BDE-060F-4308-8DE2-DB5D6C526ED2}" type="pres">
      <dgm:prSet presAssocID="{48296060-1DCB-428A-B278-2E1A436E839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05397860-6008-4D6B-81C0-858D7FBCD52C}" type="pres">
      <dgm:prSet presAssocID="{48296060-1DCB-428A-B278-2E1A436E839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CE29645-C54E-448F-9ED4-08FB6AAD21B3}" type="pres">
      <dgm:prSet presAssocID="{426F32E6-D378-410D-8EC2-C0CFD003E416}" presName="node" presStyleLbl="node1" presStyleIdx="2" presStyleCnt="3" custScaleX="117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0E2363-30D7-4589-8917-ACB26D04FDDC}" type="presOf" srcId="{48296060-1DCB-428A-B278-2E1A436E8398}" destId="{A8B95BDE-060F-4308-8DE2-DB5D6C526ED2}" srcOrd="0" destOrd="0" presId="urn:microsoft.com/office/officeart/2005/8/layout/process1"/>
    <dgm:cxn modelId="{8D94CD36-02CC-4F34-ACE7-7BCF20E379F0}" type="presOf" srcId="{2497620F-4547-4F52-B643-AD90804F2A8F}" destId="{BAAD3A76-F2A2-40F3-A4CA-88E48716586E}" srcOrd="0" destOrd="0" presId="urn:microsoft.com/office/officeart/2005/8/layout/process1"/>
    <dgm:cxn modelId="{B6B100F4-5DDD-4498-B883-FEA417723B20}" srcId="{34D7BCE1-5C36-4DEB-8006-B923F8BD9480}" destId="{426F32E6-D378-410D-8EC2-C0CFD003E416}" srcOrd="2" destOrd="0" parTransId="{B8AC84BE-5B5D-4F95-990A-4F77A39904ED}" sibTransId="{7B3ABC02-B4F0-439A-8A6D-816DEE610B78}"/>
    <dgm:cxn modelId="{A59C2D1A-7CA9-4A82-AF67-EEC70619A545}" type="presOf" srcId="{34D7BCE1-5C36-4DEB-8006-B923F8BD9480}" destId="{8DE2516F-66C1-4526-9371-3E0E0EDD3DBD}" srcOrd="0" destOrd="0" presId="urn:microsoft.com/office/officeart/2005/8/layout/process1"/>
    <dgm:cxn modelId="{3940CCF0-6BF6-4D2C-8BCC-C3E984978718}" srcId="{34D7BCE1-5C36-4DEB-8006-B923F8BD9480}" destId="{62CF2263-8133-46A8-AD88-6EB499D2E793}" srcOrd="1" destOrd="0" parTransId="{C48E34C8-C1CF-4C3F-BD5F-5D0CF889772F}" sibTransId="{48296060-1DCB-428A-B278-2E1A436E8398}"/>
    <dgm:cxn modelId="{FAF55304-29A3-469F-B3C3-61AEF3B01A42}" type="presOf" srcId="{AEA815DC-0E33-4DD9-AB5A-C714BFE8F8D3}" destId="{743FB28C-BF28-4A7B-97F6-0555E5F49BC5}" srcOrd="0" destOrd="0" presId="urn:microsoft.com/office/officeart/2005/8/layout/process1"/>
    <dgm:cxn modelId="{C34B59D8-B91D-464C-B19B-42E254711954}" type="presOf" srcId="{48296060-1DCB-428A-B278-2E1A436E8398}" destId="{05397860-6008-4D6B-81C0-858D7FBCD52C}" srcOrd="1" destOrd="0" presId="urn:microsoft.com/office/officeart/2005/8/layout/process1"/>
    <dgm:cxn modelId="{3D65191F-6107-4B3B-BCAB-1A7F6ECB4CD7}" type="presOf" srcId="{426F32E6-D378-410D-8EC2-C0CFD003E416}" destId="{4CE29645-C54E-448F-9ED4-08FB6AAD21B3}" srcOrd="0" destOrd="0" presId="urn:microsoft.com/office/officeart/2005/8/layout/process1"/>
    <dgm:cxn modelId="{85F7B579-D5D9-4931-B7EE-D7544D782233}" srcId="{34D7BCE1-5C36-4DEB-8006-B923F8BD9480}" destId="{2497620F-4547-4F52-B643-AD90804F2A8F}" srcOrd="0" destOrd="0" parTransId="{2D95D21B-71CD-4A6D-A184-CE1506454AAE}" sibTransId="{AEA815DC-0E33-4DD9-AB5A-C714BFE8F8D3}"/>
    <dgm:cxn modelId="{EFA53594-638C-4C6E-AFC2-6C18FC605231}" type="presOf" srcId="{AEA815DC-0E33-4DD9-AB5A-C714BFE8F8D3}" destId="{7D92E9AD-A9F4-4593-BC51-DF9037758B72}" srcOrd="1" destOrd="0" presId="urn:microsoft.com/office/officeart/2005/8/layout/process1"/>
    <dgm:cxn modelId="{4104C7FB-EF88-4FC4-9794-C25A9F1F99C9}" type="presOf" srcId="{62CF2263-8133-46A8-AD88-6EB499D2E793}" destId="{14E7263D-878D-4CE8-B586-A2BBBEFECA66}" srcOrd="0" destOrd="0" presId="urn:microsoft.com/office/officeart/2005/8/layout/process1"/>
    <dgm:cxn modelId="{6E5EABE5-F926-4E96-8F50-75B8E611FDEC}" type="presParOf" srcId="{8DE2516F-66C1-4526-9371-3E0E0EDD3DBD}" destId="{BAAD3A76-F2A2-40F3-A4CA-88E48716586E}" srcOrd="0" destOrd="0" presId="urn:microsoft.com/office/officeart/2005/8/layout/process1"/>
    <dgm:cxn modelId="{992B7529-072F-4644-8C3E-810968B1AE28}" type="presParOf" srcId="{8DE2516F-66C1-4526-9371-3E0E0EDD3DBD}" destId="{743FB28C-BF28-4A7B-97F6-0555E5F49BC5}" srcOrd="1" destOrd="0" presId="urn:microsoft.com/office/officeart/2005/8/layout/process1"/>
    <dgm:cxn modelId="{34493DE5-5283-4002-A26D-AA64981E0246}" type="presParOf" srcId="{743FB28C-BF28-4A7B-97F6-0555E5F49BC5}" destId="{7D92E9AD-A9F4-4593-BC51-DF9037758B72}" srcOrd="0" destOrd="0" presId="urn:microsoft.com/office/officeart/2005/8/layout/process1"/>
    <dgm:cxn modelId="{A2DAEFA8-CD9C-4837-A83B-312F4B5925E7}" type="presParOf" srcId="{8DE2516F-66C1-4526-9371-3E0E0EDD3DBD}" destId="{14E7263D-878D-4CE8-B586-A2BBBEFECA66}" srcOrd="2" destOrd="0" presId="urn:microsoft.com/office/officeart/2005/8/layout/process1"/>
    <dgm:cxn modelId="{6F927F10-39F7-451F-A1C3-AE9DE5141993}" type="presParOf" srcId="{8DE2516F-66C1-4526-9371-3E0E0EDD3DBD}" destId="{A8B95BDE-060F-4308-8DE2-DB5D6C526ED2}" srcOrd="3" destOrd="0" presId="urn:microsoft.com/office/officeart/2005/8/layout/process1"/>
    <dgm:cxn modelId="{F3A07FAB-D1D1-434E-97C0-180CC2A346CF}" type="presParOf" srcId="{A8B95BDE-060F-4308-8DE2-DB5D6C526ED2}" destId="{05397860-6008-4D6B-81C0-858D7FBCD52C}" srcOrd="0" destOrd="0" presId="urn:microsoft.com/office/officeart/2005/8/layout/process1"/>
    <dgm:cxn modelId="{359B69B6-B647-4EB3-B5A6-AF3E7FA431CE}" type="presParOf" srcId="{8DE2516F-66C1-4526-9371-3E0E0EDD3DBD}" destId="{4CE29645-C54E-448F-9ED4-08FB6AAD21B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404363-88E1-43DB-AD51-0C7F8C452961}" type="doc">
      <dgm:prSet loTypeId="urn:microsoft.com/office/officeart/2005/8/layout/list1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00A681E-BC5F-40AE-808C-B0F9ACD18F34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учитываются интересы ребенка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05B65AF-B453-4AFF-B98E-666AB41BB130}" type="parTrans" cxnId="{33810D2D-8C05-4E98-BBCD-343869733094}">
      <dgm:prSet/>
      <dgm:spPr/>
      <dgm:t>
        <a:bodyPr/>
        <a:lstStyle/>
        <a:p>
          <a:endParaRPr lang="ru-RU"/>
        </a:p>
      </dgm:t>
    </dgm:pt>
    <dgm:pt modelId="{77B1B513-5225-4DE3-8922-BCAFA9DBA2B8}" type="sibTrans" cxnId="{33810D2D-8C05-4E98-BBCD-343869733094}">
      <dgm:prSet/>
      <dgm:spPr/>
      <dgm:t>
        <a:bodyPr/>
        <a:lstStyle/>
        <a:p>
          <a:endParaRPr lang="ru-RU"/>
        </a:p>
      </dgm:t>
    </dgm:pt>
    <dgm:pt modelId="{AD71C621-B028-4230-B8BB-51DCD53A616D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проекты копируют различные стороны жизни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E9C8319-0C12-4052-A631-A0ABCEB615C8}" type="parTrans" cxnId="{8DF16F2A-272D-4DB2-9919-0D50DF29A0CA}">
      <dgm:prSet/>
      <dgm:spPr/>
      <dgm:t>
        <a:bodyPr/>
        <a:lstStyle/>
        <a:p>
          <a:endParaRPr lang="ru-RU"/>
        </a:p>
      </dgm:t>
    </dgm:pt>
    <dgm:pt modelId="{BA085B6B-ABBF-4F42-A562-257161CBC3A8}" type="sibTrans" cxnId="{8DF16F2A-272D-4DB2-9919-0D50DF29A0CA}">
      <dgm:prSet/>
      <dgm:spPr/>
      <dgm:t>
        <a:bodyPr/>
        <a:lstStyle/>
        <a:p>
          <a:endParaRPr lang="ru-RU"/>
        </a:p>
      </dgm:t>
    </dgm:pt>
    <dgm:pt modelId="{50CA6B59-7A9B-435C-A21B-64D3B189CADA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дети сами себе выбирают тему и объект изучения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9440726-355A-4182-85DD-254A59D18CF5}" type="parTrans" cxnId="{14B425A0-C2C0-4D48-9CE5-D0639026AAFA}">
      <dgm:prSet/>
      <dgm:spPr/>
      <dgm:t>
        <a:bodyPr/>
        <a:lstStyle/>
        <a:p>
          <a:endParaRPr lang="ru-RU"/>
        </a:p>
      </dgm:t>
    </dgm:pt>
    <dgm:pt modelId="{76B75C4E-37AF-4EC0-96CC-1EBC7181B44B}" type="sibTrans" cxnId="{14B425A0-C2C0-4D48-9CE5-D0639026AAFA}">
      <dgm:prSet/>
      <dgm:spPr/>
      <dgm:t>
        <a:bodyPr/>
        <a:lstStyle/>
        <a:p>
          <a:endParaRPr lang="ru-RU"/>
        </a:p>
      </dgm:t>
    </dgm:pt>
    <dgm:pt modelId="{9D4829A6-9D54-4B6B-99A0-22E9E1A9D803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проект есть совокупность теории и практики: постановка умственных задач и их выполнение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EDF8BAD-7F85-4D05-8665-F888B2F8F898}" type="parTrans" cxnId="{E064883D-7607-4FD8-BD00-70F852A725BE}">
      <dgm:prSet/>
      <dgm:spPr/>
      <dgm:t>
        <a:bodyPr/>
        <a:lstStyle/>
        <a:p>
          <a:endParaRPr lang="ru-RU"/>
        </a:p>
      </dgm:t>
    </dgm:pt>
    <dgm:pt modelId="{B6B2FC37-E3D8-4E88-B7BE-2C8D0A3EDA85}" type="sibTrans" cxnId="{E064883D-7607-4FD8-BD00-70F852A725BE}">
      <dgm:prSet/>
      <dgm:spPr/>
      <dgm:t>
        <a:bodyPr/>
        <a:lstStyle/>
        <a:p>
          <a:endParaRPr lang="ru-RU"/>
        </a:p>
      </dgm:t>
    </dgm:pt>
    <dgm:pt modelId="{2B065807-E618-4AEF-9BC2-D99805AA1F74}" type="pres">
      <dgm:prSet presAssocID="{5E404363-88E1-43DB-AD51-0C7F8C4529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D5B670-4270-4139-97A7-3BE2A327D0A1}" type="pres">
      <dgm:prSet presAssocID="{700A681E-BC5F-40AE-808C-B0F9ACD18F34}" presName="parentLin" presStyleCnt="0"/>
      <dgm:spPr/>
    </dgm:pt>
    <dgm:pt modelId="{68295373-BF17-4B76-88DB-C24B25118674}" type="pres">
      <dgm:prSet presAssocID="{700A681E-BC5F-40AE-808C-B0F9ACD18F34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BC24DBE-DF72-450A-BA55-7B8074918535}" type="pres">
      <dgm:prSet presAssocID="{700A681E-BC5F-40AE-808C-B0F9ACD18F3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56545-CCD2-4520-8E4F-C9CCD43B44A4}" type="pres">
      <dgm:prSet presAssocID="{700A681E-BC5F-40AE-808C-B0F9ACD18F34}" presName="negativeSpace" presStyleCnt="0"/>
      <dgm:spPr/>
    </dgm:pt>
    <dgm:pt modelId="{503A1CD2-3BBC-4227-A3CD-468225965B18}" type="pres">
      <dgm:prSet presAssocID="{700A681E-BC5F-40AE-808C-B0F9ACD18F34}" presName="childText" presStyleLbl="conFgAcc1" presStyleIdx="0" presStyleCnt="4">
        <dgm:presLayoutVars>
          <dgm:bulletEnabled val="1"/>
        </dgm:presLayoutVars>
      </dgm:prSet>
      <dgm:spPr/>
    </dgm:pt>
    <dgm:pt modelId="{D8390EDD-1BEA-4B74-90AA-6ECFE489223F}" type="pres">
      <dgm:prSet presAssocID="{77B1B513-5225-4DE3-8922-BCAFA9DBA2B8}" presName="spaceBetweenRectangles" presStyleCnt="0"/>
      <dgm:spPr/>
    </dgm:pt>
    <dgm:pt modelId="{2E9847A8-EC3E-4E60-A878-75F6A5CB7199}" type="pres">
      <dgm:prSet presAssocID="{AD71C621-B028-4230-B8BB-51DCD53A616D}" presName="parentLin" presStyleCnt="0"/>
      <dgm:spPr/>
    </dgm:pt>
    <dgm:pt modelId="{01A37438-C3C6-4F4E-8349-D3BFA9771FA4}" type="pres">
      <dgm:prSet presAssocID="{AD71C621-B028-4230-B8BB-51DCD53A616D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772B161-F03B-4D26-8BD5-153E9A175FE7}" type="pres">
      <dgm:prSet presAssocID="{AD71C621-B028-4230-B8BB-51DCD53A616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A91BB6-FA0B-4AB5-8344-D0F90FA8BF71}" type="pres">
      <dgm:prSet presAssocID="{AD71C621-B028-4230-B8BB-51DCD53A616D}" presName="negativeSpace" presStyleCnt="0"/>
      <dgm:spPr/>
    </dgm:pt>
    <dgm:pt modelId="{26CF78D4-9BFE-47AD-9DD0-0EA1F7A89402}" type="pres">
      <dgm:prSet presAssocID="{AD71C621-B028-4230-B8BB-51DCD53A616D}" presName="childText" presStyleLbl="conFgAcc1" presStyleIdx="1" presStyleCnt="4">
        <dgm:presLayoutVars>
          <dgm:bulletEnabled val="1"/>
        </dgm:presLayoutVars>
      </dgm:prSet>
      <dgm:spPr/>
    </dgm:pt>
    <dgm:pt modelId="{9D816B8F-9AC4-40F2-A769-38EEC4892CD8}" type="pres">
      <dgm:prSet presAssocID="{BA085B6B-ABBF-4F42-A562-257161CBC3A8}" presName="spaceBetweenRectangles" presStyleCnt="0"/>
      <dgm:spPr/>
    </dgm:pt>
    <dgm:pt modelId="{1FAB6064-3766-407E-8BFE-E1FA65CC5734}" type="pres">
      <dgm:prSet presAssocID="{50CA6B59-7A9B-435C-A21B-64D3B189CADA}" presName="parentLin" presStyleCnt="0"/>
      <dgm:spPr/>
    </dgm:pt>
    <dgm:pt modelId="{DBBB748A-8B88-4275-B146-70C60E9CBC9E}" type="pres">
      <dgm:prSet presAssocID="{50CA6B59-7A9B-435C-A21B-64D3B189CADA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0FBCA60F-791C-4C97-A228-DCB56B6E3483}" type="pres">
      <dgm:prSet presAssocID="{50CA6B59-7A9B-435C-A21B-64D3B189CAD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692C44-672C-4A4A-8E89-C4876870E5DD}" type="pres">
      <dgm:prSet presAssocID="{50CA6B59-7A9B-435C-A21B-64D3B189CADA}" presName="negativeSpace" presStyleCnt="0"/>
      <dgm:spPr/>
    </dgm:pt>
    <dgm:pt modelId="{379A1C78-F5AA-456B-8029-82D96745C68A}" type="pres">
      <dgm:prSet presAssocID="{50CA6B59-7A9B-435C-A21B-64D3B189CADA}" presName="childText" presStyleLbl="conFgAcc1" presStyleIdx="2" presStyleCnt="4">
        <dgm:presLayoutVars>
          <dgm:bulletEnabled val="1"/>
        </dgm:presLayoutVars>
      </dgm:prSet>
      <dgm:spPr/>
    </dgm:pt>
    <dgm:pt modelId="{C02D60C4-C820-4EB0-9D7D-3979E7C3F8FA}" type="pres">
      <dgm:prSet presAssocID="{76B75C4E-37AF-4EC0-96CC-1EBC7181B44B}" presName="spaceBetweenRectangles" presStyleCnt="0"/>
      <dgm:spPr/>
    </dgm:pt>
    <dgm:pt modelId="{F3F9CA64-7029-4396-9DB3-EB62200DF3D1}" type="pres">
      <dgm:prSet presAssocID="{9D4829A6-9D54-4B6B-99A0-22E9E1A9D803}" presName="parentLin" presStyleCnt="0"/>
      <dgm:spPr/>
    </dgm:pt>
    <dgm:pt modelId="{41BE0268-8463-478E-B24C-8F6744554FEE}" type="pres">
      <dgm:prSet presAssocID="{9D4829A6-9D54-4B6B-99A0-22E9E1A9D80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9B95D02-FA15-4601-B210-9C1098E32EAE}" type="pres">
      <dgm:prSet presAssocID="{9D4829A6-9D54-4B6B-99A0-22E9E1A9D80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78FDE9-9B48-49F4-8CE8-E80B1F9DCBE0}" type="pres">
      <dgm:prSet presAssocID="{9D4829A6-9D54-4B6B-99A0-22E9E1A9D803}" presName="negativeSpace" presStyleCnt="0"/>
      <dgm:spPr/>
    </dgm:pt>
    <dgm:pt modelId="{2C11DD31-FCF3-4CE9-B7B0-137C36E6E49F}" type="pres">
      <dgm:prSet presAssocID="{9D4829A6-9D54-4B6B-99A0-22E9E1A9D80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6EDF16E-FDF9-4F58-BDC7-5373EC88E9CA}" type="presOf" srcId="{700A681E-BC5F-40AE-808C-B0F9ACD18F34}" destId="{68295373-BF17-4B76-88DB-C24B25118674}" srcOrd="0" destOrd="0" presId="urn:microsoft.com/office/officeart/2005/8/layout/list1"/>
    <dgm:cxn modelId="{AFA5FF0D-99DE-4957-9A22-FCA9163D5CB2}" type="presOf" srcId="{9D4829A6-9D54-4B6B-99A0-22E9E1A9D803}" destId="{E9B95D02-FA15-4601-B210-9C1098E32EAE}" srcOrd="1" destOrd="0" presId="urn:microsoft.com/office/officeart/2005/8/layout/list1"/>
    <dgm:cxn modelId="{9BD5535D-1DAF-4A51-8C67-14C0A6B55DFE}" type="presOf" srcId="{50CA6B59-7A9B-435C-A21B-64D3B189CADA}" destId="{0FBCA60F-791C-4C97-A228-DCB56B6E3483}" srcOrd="1" destOrd="0" presId="urn:microsoft.com/office/officeart/2005/8/layout/list1"/>
    <dgm:cxn modelId="{33810D2D-8C05-4E98-BBCD-343869733094}" srcId="{5E404363-88E1-43DB-AD51-0C7F8C452961}" destId="{700A681E-BC5F-40AE-808C-B0F9ACD18F34}" srcOrd="0" destOrd="0" parTransId="{E05B65AF-B453-4AFF-B98E-666AB41BB130}" sibTransId="{77B1B513-5225-4DE3-8922-BCAFA9DBA2B8}"/>
    <dgm:cxn modelId="{12963EE5-EFCA-4064-8BFD-D5B09D680BDC}" type="presOf" srcId="{5E404363-88E1-43DB-AD51-0C7F8C452961}" destId="{2B065807-E618-4AEF-9BC2-D99805AA1F74}" srcOrd="0" destOrd="0" presId="urn:microsoft.com/office/officeart/2005/8/layout/list1"/>
    <dgm:cxn modelId="{142176E0-3AF4-46CD-BDDE-CC1240351DD6}" type="presOf" srcId="{9D4829A6-9D54-4B6B-99A0-22E9E1A9D803}" destId="{41BE0268-8463-478E-B24C-8F6744554FEE}" srcOrd="0" destOrd="0" presId="urn:microsoft.com/office/officeart/2005/8/layout/list1"/>
    <dgm:cxn modelId="{D24CCAAA-F8E3-4A01-B839-5440A3A5DC41}" type="presOf" srcId="{700A681E-BC5F-40AE-808C-B0F9ACD18F34}" destId="{EBC24DBE-DF72-450A-BA55-7B8074918535}" srcOrd="1" destOrd="0" presId="urn:microsoft.com/office/officeart/2005/8/layout/list1"/>
    <dgm:cxn modelId="{14B425A0-C2C0-4D48-9CE5-D0639026AAFA}" srcId="{5E404363-88E1-43DB-AD51-0C7F8C452961}" destId="{50CA6B59-7A9B-435C-A21B-64D3B189CADA}" srcOrd="2" destOrd="0" parTransId="{49440726-355A-4182-85DD-254A59D18CF5}" sibTransId="{76B75C4E-37AF-4EC0-96CC-1EBC7181B44B}"/>
    <dgm:cxn modelId="{BD66602A-49A0-4E9F-AB7D-E383FFE6782A}" type="presOf" srcId="{AD71C621-B028-4230-B8BB-51DCD53A616D}" destId="{01A37438-C3C6-4F4E-8349-D3BFA9771FA4}" srcOrd="0" destOrd="0" presId="urn:microsoft.com/office/officeart/2005/8/layout/list1"/>
    <dgm:cxn modelId="{E064883D-7607-4FD8-BD00-70F852A725BE}" srcId="{5E404363-88E1-43DB-AD51-0C7F8C452961}" destId="{9D4829A6-9D54-4B6B-99A0-22E9E1A9D803}" srcOrd="3" destOrd="0" parTransId="{AEDF8BAD-7F85-4D05-8665-F888B2F8F898}" sibTransId="{B6B2FC37-E3D8-4E88-B7BE-2C8D0A3EDA85}"/>
    <dgm:cxn modelId="{8DF16F2A-272D-4DB2-9919-0D50DF29A0CA}" srcId="{5E404363-88E1-43DB-AD51-0C7F8C452961}" destId="{AD71C621-B028-4230-B8BB-51DCD53A616D}" srcOrd="1" destOrd="0" parTransId="{AE9C8319-0C12-4052-A631-A0ABCEB615C8}" sibTransId="{BA085B6B-ABBF-4F42-A562-257161CBC3A8}"/>
    <dgm:cxn modelId="{5CA1D9DB-2964-4D4A-9447-BCBC2410987B}" type="presOf" srcId="{50CA6B59-7A9B-435C-A21B-64D3B189CADA}" destId="{DBBB748A-8B88-4275-B146-70C60E9CBC9E}" srcOrd="0" destOrd="0" presId="urn:microsoft.com/office/officeart/2005/8/layout/list1"/>
    <dgm:cxn modelId="{5C5D93A9-F1AB-49DA-B578-BBE13E838708}" type="presOf" srcId="{AD71C621-B028-4230-B8BB-51DCD53A616D}" destId="{F772B161-F03B-4D26-8BD5-153E9A175FE7}" srcOrd="1" destOrd="0" presId="urn:microsoft.com/office/officeart/2005/8/layout/list1"/>
    <dgm:cxn modelId="{BF023F6F-91BC-4DAB-B372-63B535031D6B}" type="presParOf" srcId="{2B065807-E618-4AEF-9BC2-D99805AA1F74}" destId="{BBD5B670-4270-4139-97A7-3BE2A327D0A1}" srcOrd="0" destOrd="0" presId="urn:microsoft.com/office/officeart/2005/8/layout/list1"/>
    <dgm:cxn modelId="{7D039267-6E16-4EB8-A099-6E2DD28F1E46}" type="presParOf" srcId="{BBD5B670-4270-4139-97A7-3BE2A327D0A1}" destId="{68295373-BF17-4B76-88DB-C24B25118674}" srcOrd="0" destOrd="0" presId="urn:microsoft.com/office/officeart/2005/8/layout/list1"/>
    <dgm:cxn modelId="{C13CED40-4952-4555-9711-3B0C06D0A863}" type="presParOf" srcId="{BBD5B670-4270-4139-97A7-3BE2A327D0A1}" destId="{EBC24DBE-DF72-450A-BA55-7B8074918535}" srcOrd="1" destOrd="0" presId="urn:microsoft.com/office/officeart/2005/8/layout/list1"/>
    <dgm:cxn modelId="{188E4701-D010-4011-AAB9-0647D07203A9}" type="presParOf" srcId="{2B065807-E618-4AEF-9BC2-D99805AA1F74}" destId="{40256545-CCD2-4520-8E4F-C9CCD43B44A4}" srcOrd="1" destOrd="0" presId="urn:microsoft.com/office/officeart/2005/8/layout/list1"/>
    <dgm:cxn modelId="{3FD34048-F4DE-4829-9B5C-B91988BA7AC8}" type="presParOf" srcId="{2B065807-E618-4AEF-9BC2-D99805AA1F74}" destId="{503A1CD2-3BBC-4227-A3CD-468225965B18}" srcOrd="2" destOrd="0" presId="urn:microsoft.com/office/officeart/2005/8/layout/list1"/>
    <dgm:cxn modelId="{4AD9153B-60FC-42B0-B32D-7311110CCE54}" type="presParOf" srcId="{2B065807-E618-4AEF-9BC2-D99805AA1F74}" destId="{D8390EDD-1BEA-4B74-90AA-6ECFE489223F}" srcOrd="3" destOrd="0" presId="urn:microsoft.com/office/officeart/2005/8/layout/list1"/>
    <dgm:cxn modelId="{5F0F8915-1916-4F96-A963-13D61B8A037A}" type="presParOf" srcId="{2B065807-E618-4AEF-9BC2-D99805AA1F74}" destId="{2E9847A8-EC3E-4E60-A878-75F6A5CB7199}" srcOrd="4" destOrd="0" presId="urn:microsoft.com/office/officeart/2005/8/layout/list1"/>
    <dgm:cxn modelId="{F8899417-6B4C-4338-849C-404C473B2856}" type="presParOf" srcId="{2E9847A8-EC3E-4E60-A878-75F6A5CB7199}" destId="{01A37438-C3C6-4F4E-8349-D3BFA9771FA4}" srcOrd="0" destOrd="0" presId="urn:microsoft.com/office/officeart/2005/8/layout/list1"/>
    <dgm:cxn modelId="{C1ADE691-2FA3-4F6E-B25B-237DEC6EE416}" type="presParOf" srcId="{2E9847A8-EC3E-4E60-A878-75F6A5CB7199}" destId="{F772B161-F03B-4D26-8BD5-153E9A175FE7}" srcOrd="1" destOrd="0" presId="urn:microsoft.com/office/officeart/2005/8/layout/list1"/>
    <dgm:cxn modelId="{D6F4C71C-8966-4854-B2F9-28FC68EEB37E}" type="presParOf" srcId="{2B065807-E618-4AEF-9BC2-D99805AA1F74}" destId="{58A91BB6-FA0B-4AB5-8344-D0F90FA8BF71}" srcOrd="5" destOrd="0" presId="urn:microsoft.com/office/officeart/2005/8/layout/list1"/>
    <dgm:cxn modelId="{9ABFE579-FDBB-4CB8-8E06-2B90EC077FD2}" type="presParOf" srcId="{2B065807-E618-4AEF-9BC2-D99805AA1F74}" destId="{26CF78D4-9BFE-47AD-9DD0-0EA1F7A89402}" srcOrd="6" destOrd="0" presId="urn:microsoft.com/office/officeart/2005/8/layout/list1"/>
    <dgm:cxn modelId="{67C9E9AA-EA87-4162-B42A-B43C88CEA79D}" type="presParOf" srcId="{2B065807-E618-4AEF-9BC2-D99805AA1F74}" destId="{9D816B8F-9AC4-40F2-A769-38EEC4892CD8}" srcOrd="7" destOrd="0" presId="urn:microsoft.com/office/officeart/2005/8/layout/list1"/>
    <dgm:cxn modelId="{B55E5CE5-3E7A-44D7-832A-4BCEDA4F7756}" type="presParOf" srcId="{2B065807-E618-4AEF-9BC2-D99805AA1F74}" destId="{1FAB6064-3766-407E-8BFE-E1FA65CC5734}" srcOrd="8" destOrd="0" presId="urn:microsoft.com/office/officeart/2005/8/layout/list1"/>
    <dgm:cxn modelId="{60D1C637-E81E-484F-9051-51FD2433BCD5}" type="presParOf" srcId="{1FAB6064-3766-407E-8BFE-E1FA65CC5734}" destId="{DBBB748A-8B88-4275-B146-70C60E9CBC9E}" srcOrd="0" destOrd="0" presId="urn:microsoft.com/office/officeart/2005/8/layout/list1"/>
    <dgm:cxn modelId="{454BE194-1ACB-4813-99BF-EDF335C2D2DF}" type="presParOf" srcId="{1FAB6064-3766-407E-8BFE-E1FA65CC5734}" destId="{0FBCA60F-791C-4C97-A228-DCB56B6E3483}" srcOrd="1" destOrd="0" presId="urn:microsoft.com/office/officeart/2005/8/layout/list1"/>
    <dgm:cxn modelId="{861C3A2F-B494-47BA-ACE7-8EBCBA2BE327}" type="presParOf" srcId="{2B065807-E618-4AEF-9BC2-D99805AA1F74}" destId="{96692C44-672C-4A4A-8E89-C4876870E5DD}" srcOrd="9" destOrd="0" presId="urn:microsoft.com/office/officeart/2005/8/layout/list1"/>
    <dgm:cxn modelId="{D1D66D1B-B804-4876-99B2-9E85501CCF5D}" type="presParOf" srcId="{2B065807-E618-4AEF-9BC2-D99805AA1F74}" destId="{379A1C78-F5AA-456B-8029-82D96745C68A}" srcOrd="10" destOrd="0" presId="urn:microsoft.com/office/officeart/2005/8/layout/list1"/>
    <dgm:cxn modelId="{2B61E31E-70A9-4169-8968-14738A68AA07}" type="presParOf" srcId="{2B065807-E618-4AEF-9BC2-D99805AA1F74}" destId="{C02D60C4-C820-4EB0-9D7D-3979E7C3F8FA}" srcOrd="11" destOrd="0" presId="urn:microsoft.com/office/officeart/2005/8/layout/list1"/>
    <dgm:cxn modelId="{B37E7985-A1FA-453C-8BC2-327B0A25E663}" type="presParOf" srcId="{2B065807-E618-4AEF-9BC2-D99805AA1F74}" destId="{F3F9CA64-7029-4396-9DB3-EB62200DF3D1}" srcOrd="12" destOrd="0" presId="urn:microsoft.com/office/officeart/2005/8/layout/list1"/>
    <dgm:cxn modelId="{55FCB811-7FC9-41A2-BF96-EB7F4CB6169E}" type="presParOf" srcId="{F3F9CA64-7029-4396-9DB3-EB62200DF3D1}" destId="{41BE0268-8463-478E-B24C-8F6744554FEE}" srcOrd="0" destOrd="0" presId="urn:microsoft.com/office/officeart/2005/8/layout/list1"/>
    <dgm:cxn modelId="{E7916822-75D1-4AF2-B56B-A3F120989407}" type="presParOf" srcId="{F3F9CA64-7029-4396-9DB3-EB62200DF3D1}" destId="{E9B95D02-FA15-4601-B210-9C1098E32EAE}" srcOrd="1" destOrd="0" presId="urn:microsoft.com/office/officeart/2005/8/layout/list1"/>
    <dgm:cxn modelId="{36DED5DF-F917-4383-A94E-5F1C34D5F6A4}" type="presParOf" srcId="{2B065807-E618-4AEF-9BC2-D99805AA1F74}" destId="{2978FDE9-9B48-49F4-8CE8-E80B1F9DCBE0}" srcOrd="13" destOrd="0" presId="urn:microsoft.com/office/officeart/2005/8/layout/list1"/>
    <dgm:cxn modelId="{4C0A751F-2AF6-42CE-A829-933341EBEFC2}" type="presParOf" srcId="{2B065807-E618-4AEF-9BC2-D99805AA1F74}" destId="{2C11DD31-FCF3-4CE9-B7B0-137C36E6E49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DF805-232F-4BC8-82D9-F0CB81F4A57D}">
      <dsp:nvSpPr>
        <dsp:cNvPr id="0" name=""/>
        <dsp:cNvSpPr/>
      </dsp:nvSpPr>
      <dsp:spPr>
        <a:xfrm>
          <a:off x="0" y="605039"/>
          <a:ext cx="8889999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25402-7BB5-4C52-9953-B74B9697E9C3}">
      <dsp:nvSpPr>
        <dsp:cNvPr id="0" name=""/>
        <dsp:cNvSpPr/>
      </dsp:nvSpPr>
      <dsp:spPr>
        <a:xfrm>
          <a:off x="444499" y="58919"/>
          <a:ext cx="6222999" cy="1092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5215" tIns="0" rIns="23521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>
              <a:latin typeface="Times New Roman" pitchFamily="18" charset="0"/>
              <a:cs typeface="Times New Roman" pitchFamily="18" charset="0"/>
            </a:rPr>
            <a:t>исследовательско-творческие</a:t>
          </a:r>
          <a:r>
            <a:rPr lang="ru-RU" sz="2800" kern="1200" dirty="0">
              <a:latin typeface="Times New Roman" pitchFamily="18" charset="0"/>
              <a:cs typeface="Times New Roman" pitchFamily="18" charset="0"/>
            </a:rPr>
            <a:t> проекты</a:t>
          </a:r>
        </a:p>
      </dsp:txBody>
      <dsp:txXfrm>
        <a:off x="497818" y="112238"/>
        <a:ext cx="6116361" cy="985602"/>
      </dsp:txXfrm>
    </dsp:sp>
    <dsp:sp modelId="{581B7F25-1525-4809-AFFF-E5EF04FA2947}">
      <dsp:nvSpPr>
        <dsp:cNvPr id="0" name=""/>
        <dsp:cNvSpPr/>
      </dsp:nvSpPr>
      <dsp:spPr>
        <a:xfrm>
          <a:off x="0" y="2283359"/>
          <a:ext cx="8889999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48C8CA-4229-42FF-BD76-C26DF8C0E0A4}">
      <dsp:nvSpPr>
        <dsp:cNvPr id="0" name=""/>
        <dsp:cNvSpPr/>
      </dsp:nvSpPr>
      <dsp:spPr>
        <a:xfrm>
          <a:off x="444499" y="1737239"/>
          <a:ext cx="6222999" cy="10922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5215" tIns="0" rIns="23521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>
              <a:latin typeface="Times New Roman" pitchFamily="18" charset="0"/>
              <a:cs typeface="Times New Roman" pitchFamily="18" charset="0"/>
            </a:rPr>
            <a:t>ролево-игровые</a:t>
          </a:r>
          <a:r>
            <a:rPr lang="ru-RU" sz="2800" kern="1200" dirty="0">
              <a:latin typeface="Times New Roman" pitchFamily="18" charset="0"/>
              <a:cs typeface="Times New Roman" pitchFamily="18" charset="0"/>
            </a:rPr>
            <a:t> проекты (с элементами творческих игр)</a:t>
          </a:r>
        </a:p>
      </dsp:txBody>
      <dsp:txXfrm>
        <a:off x="497818" y="1790558"/>
        <a:ext cx="6116361" cy="985602"/>
      </dsp:txXfrm>
    </dsp:sp>
    <dsp:sp modelId="{BDB23578-9431-4306-BEA7-6BC05EBF3267}">
      <dsp:nvSpPr>
        <dsp:cNvPr id="0" name=""/>
        <dsp:cNvSpPr/>
      </dsp:nvSpPr>
      <dsp:spPr>
        <a:xfrm>
          <a:off x="0" y="3961679"/>
          <a:ext cx="8889999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1305C0-9790-41E5-A8BB-E7BC49946CE5}">
      <dsp:nvSpPr>
        <dsp:cNvPr id="0" name=""/>
        <dsp:cNvSpPr/>
      </dsp:nvSpPr>
      <dsp:spPr>
        <a:xfrm>
          <a:off x="444499" y="3415559"/>
          <a:ext cx="6222999" cy="10922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5215" tIns="0" rIns="23521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>
              <a:latin typeface="Times New Roman" pitchFamily="18" charset="0"/>
              <a:cs typeface="Times New Roman" pitchFamily="18" charset="0"/>
            </a:rPr>
            <a:t>информационно-практико-ориентированные</a:t>
          </a:r>
          <a:r>
            <a:rPr lang="ru-RU" sz="2800" kern="1200" dirty="0">
              <a:latin typeface="Times New Roman" pitchFamily="18" charset="0"/>
              <a:cs typeface="Times New Roman" pitchFamily="18" charset="0"/>
            </a:rPr>
            <a:t> проекты</a:t>
          </a:r>
        </a:p>
      </dsp:txBody>
      <dsp:txXfrm>
        <a:off x="497818" y="3468878"/>
        <a:ext cx="6116361" cy="985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D3A76-F2A2-40F3-A4CA-88E48716586E}">
      <dsp:nvSpPr>
        <dsp:cNvPr id="0" name=""/>
        <dsp:cNvSpPr/>
      </dsp:nvSpPr>
      <dsp:spPr>
        <a:xfrm>
          <a:off x="6687" y="750712"/>
          <a:ext cx="3185914" cy="15381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latin typeface="Times New Roman" pitchFamily="18" charset="0"/>
              <a:cs typeface="Times New Roman" pitchFamily="18" charset="0"/>
            </a:rPr>
            <a:t>самостоятельность</a:t>
          </a:r>
        </a:p>
      </dsp:txBody>
      <dsp:txXfrm>
        <a:off x="51737" y="795762"/>
        <a:ext cx="3095814" cy="1448009"/>
      </dsp:txXfrm>
    </dsp:sp>
    <dsp:sp modelId="{743FB28C-BF28-4A7B-97F6-0555E5F49BC5}">
      <dsp:nvSpPr>
        <dsp:cNvPr id="0" name=""/>
        <dsp:cNvSpPr/>
      </dsp:nvSpPr>
      <dsp:spPr>
        <a:xfrm>
          <a:off x="3429532" y="1225972"/>
          <a:ext cx="502293" cy="5875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3429532" y="1343490"/>
        <a:ext cx="351605" cy="352552"/>
      </dsp:txXfrm>
    </dsp:sp>
    <dsp:sp modelId="{14E7263D-878D-4CE8-B586-A2BBBEFECA66}">
      <dsp:nvSpPr>
        <dsp:cNvPr id="0" name=""/>
        <dsp:cNvSpPr/>
      </dsp:nvSpPr>
      <dsp:spPr>
        <a:xfrm>
          <a:off x="4140324" y="750712"/>
          <a:ext cx="3371383" cy="15381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500961"/>
                <a:satOff val="407"/>
                <a:lumOff val="-4315"/>
                <a:alphaOff val="0"/>
                <a:tint val="58000"/>
                <a:satMod val="300000"/>
              </a:schemeClr>
            </a:gs>
            <a:gs pos="100000">
              <a:schemeClr val="accent3">
                <a:hueOff val="4500961"/>
                <a:satOff val="407"/>
                <a:lumOff val="-4315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latin typeface="Times New Roman" pitchFamily="18" charset="0"/>
              <a:cs typeface="Times New Roman" pitchFamily="18" charset="0"/>
            </a:rPr>
            <a:t>сотрудничество детей и взрослых</a:t>
          </a:r>
        </a:p>
      </dsp:txBody>
      <dsp:txXfrm>
        <a:off x="4185374" y="795762"/>
        <a:ext cx="3281283" cy="1448009"/>
      </dsp:txXfrm>
    </dsp:sp>
    <dsp:sp modelId="{A8B95BDE-060F-4308-8DE2-DB5D6C526ED2}">
      <dsp:nvSpPr>
        <dsp:cNvPr id="0" name=""/>
        <dsp:cNvSpPr/>
      </dsp:nvSpPr>
      <dsp:spPr>
        <a:xfrm>
          <a:off x="7748638" y="1225972"/>
          <a:ext cx="502293" cy="5875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001922"/>
                <a:satOff val="813"/>
                <a:lumOff val="-8631"/>
                <a:alphaOff val="0"/>
                <a:tint val="58000"/>
                <a:satMod val="300000"/>
              </a:schemeClr>
            </a:gs>
            <a:gs pos="100000">
              <a:schemeClr val="accent3">
                <a:hueOff val="9001922"/>
                <a:satOff val="813"/>
                <a:lumOff val="-8631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7748638" y="1343490"/>
        <a:ext cx="351605" cy="352552"/>
      </dsp:txXfrm>
    </dsp:sp>
    <dsp:sp modelId="{4CE29645-C54E-448F-9ED4-08FB6AAD21B3}">
      <dsp:nvSpPr>
        <dsp:cNvPr id="0" name=""/>
        <dsp:cNvSpPr/>
      </dsp:nvSpPr>
      <dsp:spPr>
        <a:xfrm>
          <a:off x="8459431" y="750712"/>
          <a:ext cx="2777137" cy="15381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001922"/>
                <a:satOff val="813"/>
                <a:lumOff val="-8631"/>
                <a:alphaOff val="0"/>
                <a:tint val="58000"/>
                <a:satMod val="300000"/>
              </a:schemeClr>
            </a:gs>
            <a:gs pos="100000">
              <a:schemeClr val="accent3">
                <a:hueOff val="9001922"/>
                <a:satOff val="813"/>
                <a:lumOff val="-8631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учет возрастных, индивидуальных особенностей детей</a:t>
          </a:r>
        </a:p>
      </dsp:txBody>
      <dsp:txXfrm>
        <a:off x="8504481" y="795762"/>
        <a:ext cx="2687037" cy="1448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A1CD2-3BBC-4227-A3CD-468225965B18}">
      <dsp:nvSpPr>
        <dsp:cNvPr id="0" name=""/>
        <dsp:cNvSpPr/>
      </dsp:nvSpPr>
      <dsp:spPr>
        <a:xfrm>
          <a:off x="0" y="454500"/>
          <a:ext cx="97324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C24DBE-DF72-450A-BA55-7B8074918535}">
      <dsp:nvSpPr>
        <dsp:cNvPr id="0" name=""/>
        <dsp:cNvSpPr/>
      </dsp:nvSpPr>
      <dsp:spPr>
        <a:xfrm>
          <a:off x="486621" y="85500"/>
          <a:ext cx="6812703" cy="7380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8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504" tIns="0" rIns="2575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учитываются интересы ребенка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647" y="121526"/>
        <a:ext cx="6740651" cy="665948"/>
      </dsp:txXfrm>
    </dsp:sp>
    <dsp:sp modelId="{26CF78D4-9BFE-47AD-9DD0-0EA1F7A89402}">
      <dsp:nvSpPr>
        <dsp:cNvPr id="0" name=""/>
        <dsp:cNvSpPr/>
      </dsp:nvSpPr>
      <dsp:spPr>
        <a:xfrm>
          <a:off x="0" y="1588500"/>
          <a:ext cx="97324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3000641"/>
              <a:satOff val="271"/>
              <a:lumOff val="-28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2B161-F03B-4D26-8BD5-153E9A175FE7}">
      <dsp:nvSpPr>
        <dsp:cNvPr id="0" name=""/>
        <dsp:cNvSpPr/>
      </dsp:nvSpPr>
      <dsp:spPr>
        <a:xfrm>
          <a:off x="486621" y="1219500"/>
          <a:ext cx="6812703" cy="738000"/>
        </a:xfrm>
        <a:prstGeom prst="roundRect">
          <a:avLst/>
        </a:prstGeom>
        <a:gradFill rotWithShape="0">
          <a:gsLst>
            <a:gs pos="0">
              <a:schemeClr val="accent3">
                <a:hueOff val="3000641"/>
                <a:satOff val="271"/>
                <a:lumOff val="-2877"/>
                <a:alphaOff val="0"/>
                <a:tint val="58000"/>
                <a:satMod val="300000"/>
              </a:schemeClr>
            </a:gs>
            <a:gs pos="100000">
              <a:schemeClr val="accent3">
                <a:hueOff val="3000641"/>
                <a:satOff val="271"/>
                <a:lumOff val="-2877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504" tIns="0" rIns="2575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проекты копируют различные стороны жизни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647" y="1255526"/>
        <a:ext cx="6740651" cy="665948"/>
      </dsp:txXfrm>
    </dsp:sp>
    <dsp:sp modelId="{379A1C78-F5AA-456B-8029-82D96745C68A}">
      <dsp:nvSpPr>
        <dsp:cNvPr id="0" name=""/>
        <dsp:cNvSpPr/>
      </dsp:nvSpPr>
      <dsp:spPr>
        <a:xfrm>
          <a:off x="0" y="2722500"/>
          <a:ext cx="97324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6001281"/>
              <a:satOff val="542"/>
              <a:lumOff val="-57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BCA60F-791C-4C97-A228-DCB56B6E3483}">
      <dsp:nvSpPr>
        <dsp:cNvPr id="0" name=""/>
        <dsp:cNvSpPr/>
      </dsp:nvSpPr>
      <dsp:spPr>
        <a:xfrm>
          <a:off x="486621" y="2353500"/>
          <a:ext cx="6812703" cy="738000"/>
        </a:xfrm>
        <a:prstGeom prst="roundRect">
          <a:avLst/>
        </a:prstGeom>
        <a:gradFill rotWithShape="0">
          <a:gsLst>
            <a:gs pos="0">
              <a:schemeClr val="accent3">
                <a:hueOff val="6001281"/>
                <a:satOff val="542"/>
                <a:lumOff val="-5754"/>
                <a:alphaOff val="0"/>
                <a:tint val="58000"/>
                <a:satMod val="300000"/>
              </a:schemeClr>
            </a:gs>
            <a:gs pos="100000">
              <a:schemeClr val="accent3">
                <a:hueOff val="6001281"/>
                <a:satOff val="542"/>
                <a:lumOff val="-5754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504" tIns="0" rIns="2575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дети сами себе выбирают тему и объект изучения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647" y="2389526"/>
        <a:ext cx="6740651" cy="665948"/>
      </dsp:txXfrm>
    </dsp:sp>
    <dsp:sp modelId="{2C11DD31-FCF3-4CE9-B7B0-137C36E6E49F}">
      <dsp:nvSpPr>
        <dsp:cNvPr id="0" name=""/>
        <dsp:cNvSpPr/>
      </dsp:nvSpPr>
      <dsp:spPr>
        <a:xfrm>
          <a:off x="0" y="3856500"/>
          <a:ext cx="97324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9001922"/>
              <a:satOff val="813"/>
              <a:lumOff val="-863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B95D02-FA15-4601-B210-9C1098E32EAE}">
      <dsp:nvSpPr>
        <dsp:cNvPr id="0" name=""/>
        <dsp:cNvSpPr/>
      </dsp:nvSpPr>
      <dsp:spPr>
        <a:xfrm>
          <a:off x="486621" y="3487500"/>
          <a:ext cx="6812703" cy="738000"/>
        </a:xfrm>
        <a:prstGeom prst="roundRect">
          <a:avLst/>
        </a:prstGeom>
        <a:gradFill rotWithShape="0">
          <a:gsLst>
            <a:gs pos="0">
              <a:schemeClr val="accent3">
                <a:hueOff val="9001922"/>
                <a:satOff val="813"/>
                <a:lumOff val="-8631"/>
                <a:alphaOff val="0"/>
                <a:tint val="58000"/>
                <a:satMod val="300000"/>
              </a:schemeClr>
            </a:gs>
            <a:gs pos="100000">
              <a:schemeClr val="accent3">
                <a:hueOff val="9001922"/>
                <a:satOff val="813"/>
                <a:lumOff val="-8631"/>
                <a:alphaOff val="0"/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504" tIns="0" rIns="2575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проект есть совокупность теории и практики: постановка умственных задач и их выполнение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647" y="3523526"/>
        <a:ext cx="6740651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097377B-7A80-4695-9311-7480A96BA5C2}" type="datetime1">
              <a:rPr lang="ru-RU" smtClean="0"/>
              <a:pPr algn="r" rtl="0"/>
              <a:t>29.01.2019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ru-RU" smtClean="0"/>
              <a:pPr algn="r"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FAA1E4E1-DF6A-45D0-AB14-6A9A0B144578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4" name="Образ слайда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522B8D-815E-429C-9EC2-505CEC215084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  <p:pic>
        <p:nvPicPr>
          <p:cNvPr id="11" name="Рисунок 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p:transition spd="med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80E4BC3-C763-48AA-8280-ACE59646066A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p:transition spd="med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D72474-459C-42C4-A0ED-A9AD89867D22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p:transition spd="med">
    <p:wheel spokes="3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dirty="0"/>
              <a:t>09.10.2016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 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p:transition spd="med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8D2BC5-0E5D-4645-A815-DFCA1A04B5A6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p:transition spd="med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 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ru-RU" dirty="0"/>
          </a:p>
        </p:txBody>
      </p:sp>
      <p:pic>
        <p:nvPicPr>
          <p:cNvPr id="10" name="Рисунок 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9" name="Пояснительный текст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ru-RU" sz="1100" b="1" i="1" dirty="0">
                <a:latin typeface="Arial" pitchFamily="34" charset="0"/>
                <a:cs typeface="Arial" pitchFamily="34" charset="0"/>
              </a:rPr>
              <a:t>ПРИМЕЧАНИЕ</a:t>
            </a:r>
            <a:endParaRPr lang="ru-RU" sz="1200" b="1" i="1" dirty="0">
              <a:latin typeface="Arial" pitchFamily="34" charset="0"/>
              <a:cs typeface="Arial" pitchFamily="34" charset="0"/>
            </a:endParaRPr>
          </a:p>
          <a:p>
            <a:pPr rtl="0"/>
            <a:r>
              <a:rPr lang="ru-RU" sz="1200" i="1" dirty="0">
                <a:latin typeface="Arial" pitchFamily="34" charset="0"/>
                <a:cs typeface="Arial" pitchFamily="34" charset="0"/>
              </a:rPr>
              <a:t>Чтобы изменить изображение на этом слайде, выберите рисунок и удалите его. Затем нажмите значок "Рисунки" в заполнителе, чтобы вставить изображение.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p:transition spd="med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 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па 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 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grpSp>
          <p:nvGrpSpPr>
            <p:cNvPr id="11" name="Группа 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3049B1-F681-4AF5-B948-A3B940E9215A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  <p:pic>
        <p:nvPicPr>
          <p:cNvPr id="7" name="Рисунок 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p:transition spd="med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9071334-89C1-48F8-8089-E3D6AA3BB79C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p:transition spd="med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FDCDF3F-3D72-4F56-93A1-9DDD55AB6452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p:transition spd="med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5C11A32-C44A-4E32-8FFB-D057369B4F61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p:transition spd="med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5ECC2E-6DAB-4717-9C53-38589639C202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p:transition spd="med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DC0002A-E6EF-4378-B5A3-22E20EA855B1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p:transition spd="med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A8AE2"/>
            </a:gs>
            <a:gs pos="35000">
              <a:schemeClr val="accent3">
                <a:lumMod val="0"/>
                <a:lumOff val="100000"/>
              </a:schemeClr>
            </a:gs>
            <a:gs pos="97000">
              <a:schemeClr val="accent3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заголовка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  <a:p>
            <a:pPr lvl="5" rtl="0"/>
            <a:r>
              <a:rPr lang="ru-RU" dirty="0"/>
              <a:t>Шестой уровень</a:t>
            </a:r>
          </a:p>
          <a:p>
            <a:pPr lvl="6" rtl="0"/>
            <a:r>
              <a:rPr lang="ru-RU" dirty="0"/>
              <a:t>Седьмой уровень</a:t>
            </a:r>
          </a:p>
          <a:p>
            <a:pPr lvl="7" rtl="0"/>
            <a:r>
              <a:rPr lang="ru-RU" dirty="0"/>
              <a:t>Восьмой уровень</a:t>
            </a:r>
          </a:p>
          <a:p>
            <a:pPr lvl="8" rtl="0"/>
            <a:r>
              <a:rPr lang="ru-RU" dirty="0"/>
              <a:t>Девятый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A42E0B6C-3F58-4527-A133-F91FB65EBC2F}" type="datetime1">
              <a:rPr lang="ru-RU" smtClean="0"/>
              <a:pPr/>
              <a:t>29.01.2019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wheel spokes="3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A8AE2"/>
            </a:gs>
            <a:gs pos="5000">
              <a:srgbClr val="FA8AE2"/>
            </a:gs>
            <a:gs pos="35000">
              <a:schemeClr val="accent3">
                <a:lumMod val="0"/>
                <a:lumOff val="100000"/>
              </a:schemeClr>
            </a:gs>
            <a:gs pos="97000">
              <a:schemeClr val="accent3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125543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200" dirty="0" smtClean="0"/>
              <a:t>«Значение проектного метода в ДОУ»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/>
              <a:t>Доклад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Алексеева Н.В., воспитатель</a:t>
            </a:r>
          </a:p>
          <a:p>
            <a:endParaRPr lang="ru-RU" dirty="0" smtClean="0"/>
          </a:p>
        </p:txBody>
      </p:sp>
    </p:spTree>
  </p:cSld>
  <p:clrMapOvr>
    <a:masterClrMapping/>
  </p:clrMapOvr>
  <p:transition spd="med"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85513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Этапы проектной деятельности</a:t>
            </a:r>
            <a:endParaRPr lang="ru-RU" dirty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449915" y="1549399"/>
            <a:ext cx="7320618" cy="457200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погружение в проект;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организация деятельности;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осуществление деятельности;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презентация результатов.</a:t>
            </a:r>
          </a:p>
          <a:p>
            <a:endParaRPr lang="ru-RU" sz="2800" dirty="0"/>
          </a:p>
        </p:txBody>
      </p:sp>
    </p:spTree>
  </p:cSld>
  <p:clrMapOvr>
    <a:masterClrMapping/>
  </p:clrMapOvr>
  <p:transition spd="med"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32933"/>
          </a:xfrm>
        </p:spPr>
        <p:txBody>
          <a:bodyPr/>
          <a:lstStyle/>
          <a:p>
            <a:r>
              <a:rPr lang="ru-RU" dirty="0" smtClean="0"/>
              <a:t>Внедрение проектной технологии в ДОУ позволяет:</a:t>
            </a:r>
            <a:endParaRPr lang="ru-RU" dirty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50333" y="1600199"/>
            <a:ext cx="10930467" cy="4842934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– повысить профессиональный уровень педагогов и степень их вовлеченности в деятельность;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сделать педагогический коллектив более сплоченным; </a:t>
            </a:r>
            <a:endParaRPr lang="ru-RU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развивать систему продуктивного взаимодействия между участниками образовательного процесса (дети вовлекают в проект родителей, общаются между собой и с воспитателем); </a:t>
            </a:r>
            <a:endParaRPr lang="ru-RU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развивать у детей такие качества, как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ea typeface="Calibri"/>
              </a:rPr>
              <a:t>социализированность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 и активность; </a:t>
            </a:r>
            <a:endParaRPr lang="ru-RU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– </a:t>
            </a:r>
            <a:r>
              <a:rPr lang="ru-RU" dirty="0" smtClean="0">
                <a:latin typeface="Times New Roman"/>
                <a:ea typeface="Times New Roman"/>
              </a:rPr>
              <a:t>создавать продукты, которые можно предъявлять социуму</a:t>
            </a:r>
            <a:endParaRPr lang="ru-RU" dirty="0"/>
          </a:p>
        </p:txBody>
      </p:sp>
    </p:spTree>
  </p:cSld>
  <p:clrMapOvr>
    <a:masterClrMapping/>
  </p:clrMapOvr>
  <p:transition spd="med">
    <p:wheel spokes="3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87966" y="2683933"/>
            <a:ext cx="9980682" cy="1096962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Спасибо за внимание</a:t>
            </a:r>
            <a:endParaRPr lang="ru-RU" sz="4400" dirty="0"/>
          </a:p>
        </p:txBody>
      </p:sp>
    </p:spTree>
  </p:cSld>
  <p:clrMapOvr>
    <a:masterClrMapping/>
  </p:clrMapOvr>
  <p:transition spd="med">
    <p:wheel spokes="3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Группа">
            <a:extLst>
              <a:ext uri="{FF2B5EF4-FFF2-40B4-BE49-F238E27FC236}">
                <a16:creationId xmlns="" xmlns:a16="http://schemas.microsoft.com/office/drawing/2014/main" id="{B700C32A-D614-4344-A9C2-A782B6314D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7086" y="1527629"/>
            <a:ext cx="965200" cy="914400"/>
          </a:xfr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6922EBB-4902-469D-90FA-B4E61EAE0A5D}"/>
              </a:ext>
            </a:extLst>
          </p:cNvPr>
          <p:cNvSpPr/>
          <p:nvPr/>
        </p:nvSpPr>
        <p:spPr>
          <a:xfrm>
            <a:off x="2563481" y="1800163"/>
            <a:ext cx="64958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проектная деятельность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Стрелка: разворот">
            <a:extLst>
              <a:ext uri="{FF2B5EF4-FFF2-40B4-BE49-F238E27FC236}">
                <a16:creationId xmlns="" xmlns:a16="http://schemas.microsoft.com/office/drawing/2014/main" id="{9DF18549-ECD1-49EA-9797-FA46F0543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9628519" y="1967647"/>
            <a:ext cx="2329185" cy="1277601"/>
          </a:xfrm>
          <a:prstGeom prst="rect">
            <a:avLst/>
          </a:prstGeom>
        </p:spPr>
      </p:pic>
      <p:sp>
        <p:nvSpPr>
          <p:cNvPr id="10" name="Облачко с текстом: прямоугольное 9">
            <a:extLst>
              <a:ext uri="{FF2B5EF4-FFF2-40B4-BE49-F238E27FC236}">
                <a16:creationId xmlns="" xmlns:a16="http://schemas.microsoft.com/office/drawing/2014/main" id="{FBA3F6D9-F664-4B46-BBA4-C08A5A4F276F}"/>
              </a:ext>
            </a:extLst>
          </p:cNvPr>
          <p:cNvSpPr/>
          <p:nvPr/>
        </p:nvSpPr>
        <p:spPr>
          <a:xfrm>
            <a:off x="1494970" y="3145153"/>
            <a:ext cx="7184573" cy="1270819"/>
          </a:xfrm>
          <a:prstGeom prst="wedgeRectCallout">
            <a:avLst>
              <a:gd name="adj1" fmla="val -27556"/>
              <a:gd name="adj2" fmla="val 9562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22217DA-0EE0-42D1-A0BA-3C292C54E4F9}"/>
              </a:ext>
            </a:extLst>
          </p:cNvPr>
          <p:cNvSpPr/>
          <p:nvPr/>
        </p:nvSpPr>
        <p:spPr>
          <a:xfrm>
            <a:off x="1701798" y="3285067"/>
            <a:ext cx="68664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средство формирования широкого спектра компетенций и компетентностей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9A3FEC50-9052-453C-AE86-4A06B217307F}"/>
              </a:ext>
            </a:extLst>
          </p:cNvPr>
          <p:cNvSpPr/>
          <p:nvPr/>
        </p:nvSpPr>
        <p:spPr>
          <a:xfrm>
            <a:off x="2563481" y="5216014"/>
            <a:ext cx="6724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средство познавательного развития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Объект 2" descr="Группа">
            <a:extLst>
              <a:ext uri="{FF2B5EF4-FFF2-40B4-BE49-F238E27FC236}">
                <a16:creationId xmlns="" xmlns:a16="http://schemas.microsoft.com/office/drawing/2014/main" id="{4B29FCFF-8FE1-485B-BF66-AEF0CCFDA4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83172" y="4926887"/>
            <a:ext cx="965200" cy="914400"/>
          </a:xfrm>
          <a:prstGeom prst="rect">
            <a:avLst/>
          </a:prstGeom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Предпосылки появления проектного метода</a:t>
            </a:r>
            <a:endParaRPr lang="ru-RU" dirty="0"/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2480733" y="5300134"/>
            <a:ext cx="6561668" cy="753533"/>
          </a:xfrm>
          <a:prstGeom prst="wedgeRectCallout">
            <a:avLst>
              <a:gd name="adj1" fmla="val -22076"/>
              <a:gd name="adj2" fmla="val 12879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Стрелка: разворот">
            <a:extLst>
              <a:ext uri="{FF2B5EF4-FFF2-40B4-BE49-F238E27FC236}">
                <a16:creationId xmlns="" xmlns:a16="http://schemas.microsoft.com/office/drawing/2014/main" id="{9DF18549-ECD1-49EA-9797-FA46F0543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9769683" y="4295979"/>
            <a:ext cx="2210652" cy="127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p:transition spd="med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FA2343-A6FF-4B7B-BB88-461DA5945B4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257300" y="1412875"/>
            <a:ext cx="10096500" cy="9556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 smtClean="0"/>
              <a:t>Проектная деятельность в дошкольном образовательном учреждении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748867" y="2421466"/>
            <a:ext cx="474135" cy="79586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8266" y="3471334"/>
            <a:ext cx="75099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комплексная совместная работа педагогов, детей и их родителей</a:t>
            </a:r>
            <a:endParaRPr lang="ru-RU" dirty="0"/>
          </a:p>
        </p:txBody>
      </p:sp>
      <p:pic>
        <p:nvPicPr>
          <p:cNvPr id="7" name="Объект 2" descr="Группа">
            <a:extLst>
              <a:ext uri="{FF2B5EF4-FFF2-40B4-BE49-F238E27FC236}">
                <a16:creationId xmlns="" xmlns:a16="http://schemas.microsoft.com/office/drawing/2014/main" id="{B700C32A-D614-4344-A9C2-A782B6314D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4153" y="3864430"/>
            <a:ext cx="965200" cy="914400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 rot="10800000" flipV="1">
            <a:off x="2734734" y="4876799"/>
            <a:ext cx="2209800" cy="47413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5400526" y="5646060"/>
            <a:ext cx="1063170" cy="2298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891866" y="4885267"/>
            <a:ext cx="2777067" cy="37253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487334" y="4615934"/>
            <a:ext cx="29379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развиваются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43305" y="5462600"/>
            <a:ext cx="3411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познавательные способности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97856" y="6233068"/>
            <a:ext cx="2681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креативное</a:t>
            </a:r>
            <a:r>
              <a:rPr lang="ru-RU" dirty="0" smtClean="0"/>
              <a:t> мышление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884978" y="5403334"/>
            <a:ext cx="2926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Повышается самооценка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609302"/>
      </p:ext>
    </p:extLst>
  </p:cSld>
  <p:clrMapOvr>
    <a:masterClrMapping/>
  </p:clrMapOvr>
  <p:transition spd="med"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CA70F07E-D0BD-45E7-B6D3-DD12B4E64F00}"/>
              </a:ext>
            </a:extLst>
          </p:cNvPr>
          <p:cNvSpPr/>
          <p:nvPr/>
        </p:nvSpPr>
        <p:spPr>
          <a:xfrm>
            <a:off x="701524" y="2194078"/>
            <a:ext cx="1046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ктивизировать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творческую активность ребенка и способствовать самостоятельности в выборе способа действия в различных ситуациях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Группа">
            <a:extLst>
              <a:ext uri="{FF2B5EF4-FFF2-40B4-BE49-F238E27FC236}">
                <a16:creationId xmlns="" xmlns:a16="http://schemas.microsoft.com/office/drawing/2014/main" id="{B8D7A8C4-074A-4873-A7AA-26ABA21F8C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7267" y="4233334"/>
            <a:ext cx="914400" cy="9144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52601" y="382601"/>
            <a:ext cx="83142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Задача педагога в проектной деятельности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11611"/>
      </p:ext>
    </p:extLst>
  </p:cSld>
  <p:clrMapOvr>
    <a:masterClrMapping/>
  </p:clrMapOvr>
  <p:transition spd="med"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8067" y="76200"/>
            <a:ext cx="10467515" cy="109696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Цель проектной деятельности в дошкольном образовательном учреждении </a:t>
            </a:r>
            <a:r>
              <a:rPr lang="ru-RU" sz="3200" dirty="0" smtClean="0"/>
              <a:t>:</a:t>
            </a:r>
            <a:endParaRPr lang="ru-RU" sz="3200" dirty="0">
              <a:ln w="1905"/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7466" y="1636173"/>
            <a:ext cx="101515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68361" y="1647008"/>
            <a:ext cx="19368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воспитать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89233" y="2948001"/>
            <a:ext cx="4559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активного и любознательного</a:t>
            </a:r>
            <a:endParaRPr lang="ru-RU" sz="2400" dirty="0"/>
          </a:p>
        </p:txBody>
      </p:sp>
      <p:sp>
        <p:nvSpPr>
          <p:cNvPr id="11" name="Выгнутая вниз стрелка 10"/>
          <p:cNvSpPr/>
          <p:nvPr/>
        </p:nvSpPr>
        <p:spPr>
          <a:xfrm rot="1381281">
            <a:off x="1114691" y="3045834"/>
            <a:ext cx="2191093" cy="607858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 rot="19322885">
            <a:off x="7454222" y="1160522"/>
            <a:ext cx="804973" cy="2659649"/>
          </a:xfrm>
          <a:prstGeom prst="curved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76599" y="4107933"/>
            <a:ext cx="398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разносторонне развитого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88734" y="5235545"/>
            <a:ext cx="561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творчески свободного ребенк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/>
          </a:p>
        </p:txBody>
      </p:sp>
      <p:sp>
        <p:nvSpPr>
          <p:cNvPr id="19" name="Выгнутая вниз стрелка 18"/>
          <p:cNvSpPr/>
          <p:nvPr/>
        </p:nvSpPr>
        <p:spPr>
          <a:xfrm rot="5599154">
            <a:off x="1032105" y="4798254"/>
            <a:ext cx="1413933" cy="551665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p:transition spd="med"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18172" y="374134"/>
            <a:ext cx="2849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Виды проектов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583267" y="1295400"/>
          <a:ext cx="8889999" cy="495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0380133"/>
      </p:ext>
    </p:extLst>
  </p:cSld>
  <p:clrMapOvr>
    <a:masterClrMapping/>
  </p:clrMapOvr>
  <p:transition spd="med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733" y="364067"/>
            <a:ext cx="10348983" cy="787400"/>
          </a:xfrm>
        </p:spPr>
        <p:txBody>
          <a:bodyPr rtlCol="0">
            <a:normAutofit/>
          </a:bodyPr>
          <a:lstStyle/>
          <a:p>
            <a:pPr algn="ctr"/>
            <a:r>
              <a:rPr lang="ru-RU" dirty="0" smtClean="0"/>
              <a:t>Основное назначение проектной деятельности детей</a:t>
            </a:r>
            <a:endParaRPr lang="ru-RU" dirty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5000" y="1913466"/>
            <a:ext cx="9296400" cy="2726267"/>
          </a:xfrm>
        </p:spPr>
        <p:txBody>
          <a:bodyPr rtlCol="0">
            <a:noAutofit/>
          </a:bodyPr>
          <a:lstStyle/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- создание комфортной образовательной среды</a:t>
            </a:r>
          </a:p>
          <a:p>
            <a:endParaRPr lang="ru-RU" sz="2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- раскрытие потенциальных возможностей личности,</a:t>
            </a:r>
          </a:p>
          <a:p>
            <a:endParaRPr lang="ru-RU" sz="2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- освоение культуры и окружающего ребенка мира,</a:t>
            </a:r>
          </a:p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- применение полученных знаний на практике</a:t>
            </a:r>
          </a:p>
          <a:p>
            <a:pPr algn="ctr"/>
            <a:endParaRPr lang="ru-RU" sz="2800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p:transition spd="med"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254000"/>
            <a:ext cx="9980682" cy="919162"/>
          </a:xfrm>
        </p:spPr>
        <p:txBody>
          <a:bodyPr rtlCol="0"/>
          <a:lstStyle/>
          <a:p>
            <a:pPr algn="ctr"/>
            <a:r>
              <a:rPr lang="ru-RU" dirty="0" smtClean="0"/>
              <a:t>Педагогические принципы метода проектов</a:t>
            </a:r>
            <a:endParaRPr lang="ru-RU" dirty="0" smtClean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97077881"/>
              </p:ext>
            </p:extLst>
          </p:nvPr>
        </p:nvGraphicFramePr>
        <p:xfrm>
          <a:off x="643944" y="1999207"/>
          <a:ext cx="11243256" cy="3039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7023440"/>
      </p:ext>
    </p:extLst>
  </p:cSld>
  <p:clrMapOvr>
    <a:masterClrMapping/>
  </p:clrMapOvr>
  <p:transition spd="med"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Основные особенности проектного метода обучения детей в ДОУ</a:t>
            </a:r>
            <a:endParaRPr lang="ru-RU" sz="2800" dirty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354667" y="1600200"/>
          <a:ext cx="9732433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heel spokes="3"/>
  </p:transition>
</p:sld>
</file>

<file path=ppt/theme/theme1.xml><?xml version="1.0" encoding="utf-8"?>
<a:theme xmlns:a="http://schemas.openxmlformats.org/drawingml/2006/main" name="Научная литература 16 х 9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_9411662_TF03431380_TF03431380.potx" id="{3442B1B1-FE9E-4009-A7C4-AC049039973C}" vid="{B3BD9ACF-76CB-44DC-AA6B-25949BA0423D}"/>
    </a:ext>
  </a:extLst>
</a:theme>
</file>

<file path=ppt/theme/theme2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4873beb7-5857-4685-be1f-d57550cc96cc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Учебная презентация, макет с лентами и полосками (широкоэкранный формат)</Template>
  <TotalTime>0</TotalTime>
  <Words>278</Words>
  <Application>Microsoft Office PowerPoint</Application>
  <PresentationFormat>Произвольный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Научная литература 16 х 9</vt:lpstr>
      <vt:lpstr>«Значение проектного метода в ДОУ»  Доклад</vt:lpstr>
      <vt:lpstr>Предпосылки появления проектного метода</vt:lpstr>
      <vt:lpstr>Презентация PowerPoint</vt:lpstr>
      <vt:lpstr>Презентация PowerPoint</vt:lpstr>
      <vt:lpstr>Цель проектной деятельности в дошкольном образовательном учреждении :</vt:lpstr>
      <vt:lpstr>Презентация PowerPoint</vt:lpstr>
      <vt:lpstr>Основное назначение проектной деятельности детей</vt:lpstr>
      <vt:lpstr>Педагогические принципы метода проектов</vt:lpstr>
      <vt:lpstr>Основные особенности проектного метода обучения детей в ДОУ</vt:lpstr>
      <vt:lpstr>Этапы проектной деятельности</vt:lpstr>
      <vt:lpstr>Внедрение проектной технологии в ДОУ позволяет: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2018-02-16T10:30:15Z</dcterms:created>
  <dcterms:modified xsi:type="dcterms:W3CDTF">2019-01-29T08:02:54Z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