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69" r:id="rId3"/>
    <p:sldId id="270" r:id="rId4"/>
    <p:sldId id="256" r:id="rId5"/>
    <p:sldId id="285" r:id="rId6"/>
    <p:sldId id="294" r:id="rId7"/>
    <p:sldId id="293" r:id="rId8"/>
    <p:sldId id="290" r:id="rId9"/>
    <p:sldId id="286" r:id="rId10"/>
    <p:sldId id="287" r:id="rId11"/>
    <p:sldId id="280" r:id="rId12"/>
    <p:sldId id="281" r:id="rId13"/>
    <p:sldId id="257" r:id="rId14"/>
    <p:sldId id="259" r:id="rId15"/>
    <p:sldId id="265" r:id="rId16"/>
    <p:sldId id="266" r:id="rId17"/>
    <p:sldId id="260" r:id="rId18"/>
    <p:sldId id="263" r:id="rId19"/>
    <p:sldId id="268" r:id="rId20"/>
    <p:sldId id="262" r:id="rId21"/>
    <p:sldId id="274" r:id="rId22"/>
    <p:sldId id="289" r:id="rId23"/>
    <p:sldId id="275" r:id="rId24"/>
    <p:sldId id="292" r:id="rId25"/>
    <p:sldId id="288" r:id="rId26"/>
    <p:sldId id="282" r:id="rId27"/>
    <p:sldId id="28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1386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329642" cy="236854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Исследовательская работа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Пастила – традиционный продукт башкирской кухни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29058" y="2857496"/>
            <a:ext cx="4757742" cy="3268667"/>
          </a:xfrm>
        </p:spPr>
        <p:txBody>
          <a:bodyPr>
            <a:normAutofit fontScale="92500" lnSpcReduction="10000"/>
          </a:bodyPr>
          <a:lstStyle/>
          <a:p>
            <a:pPr algn="r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Выполнила:</a:t>
            </a:r>
          </a:p>
          <a:p>
            <a:pPr algn="r">
              <a:buNone/>
            </a:pP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Юламанова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Ш. Р.</a:t>
            </a:r>
          </a:p>
          <a:p>
            <a:pPr algn="r">
              <a:buNone/>
            </a:pPr>
            <a:r>
              <a:rPr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ученица </a:t>
            </a:r>
            <a:r>
              <a:rPr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4кл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Руководитель:</a:t>
            </a:r>
          </a:p>
          <a:p>
            <a:pPr algn="r">
              <a:buNone/>
            </a:pP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Ахмерова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Ф. А.</a:t>
            </a:r>
          </a:p>
          <a:p>
            <a:pPr algn="r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  <a:endParaRPr lang="ru-RU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857496"/>
            <a:ext cx="328614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Рецепт приготовления пастилы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71546"/>
            <a:ext cx="9144000" cy="5786454"/>
          </a:xfrm>
        </p:spPr>
        <p:txBody>
          <a:bodyPr>
            <a:normAutofit fontScale="85000" lnSpcReduction="20000"/>
          </a:bodyPr>
          <a:lstStyle/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1. Башкирскую пастилу можно приготовить из различных ягод и фруктов.</a:t>
            </a:r>
          </a:p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2. Ягоды или фрукты перебрать, промыть, удалить косточки или сердцевину.</a:t>
            </a:r>
          </a:p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3. Откинуть на дуршлаг, чтобы стекла вода, а затем протереть через сито или отжимать через кусок редкой материи</a:t>
            </a:r>
            <a:r>
              <a:rPr lang="ba-RU" sz="31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1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4. Доску смазать домашним маслом, чтобы пастила не прилипала к доске.</a:t>
            </a:r>
          </a:p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5. Протертую массу тонким слоем (2-3 мм) нанести на смазанную маслом доску. Доску вынести на солнце сушиться</a:t>
            </a:r>
            <a:r>
              <a:rPr lang="ba-RU" sz="31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1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6. Через два-три дня тонкие листы готовой пастилы снимать с доски.</a:t>
            </a:r>
          </a:p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7. Готовую пастилу свернуть трубочкой. Он может храниться долгое время.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577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57158" y="5715016"/>
            <a:ext cx="85011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Через два-три дня тонкие листы готовой пастилы снимать с доски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14942" cy="5476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0"/>
            <a:ext cx="4500562" cy="542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85720" y="5643578"/>
            <a:ext cx="8858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Готовую пастилу свернуть трубочкой. Она может храниться долгое время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606552" cy="5383195"/>
          </a:xfrm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285720" y="5572140"/>
            <a:ext cx="88582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Рис. 1. Ягоды взяла из морозильника и отморозила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6552" y="0"/>
            <a:ext cx="4537448" cy="538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25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429124" cy="5506691"/>
          </a:xfrm>
        </p:spPr>
      </p:pic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428596" y="5715016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Рис. 2. Клубнику протирала через сито.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9123" y="0"/>
            <a:ext cx="4714877" cy="550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950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3042" y="0"/>
            <a:ext cx="5786478" cy="5786454"/>
          </a:xfrm>
        </p:spPr>
      </p:pic>
      <p:sp>
        <p:nvSpPr>
          <p:cNvPr id="3" name="Прямоугольник 2"/>
          <p:cNvSpPr/>
          <p:nvPr/>
        </p:nvSpPr>
        <p:spPr>
          <a:xfrm>
            <a:off x="1000101" y="5786454"/>
            <a:ext cx="75009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Рис. 3. Смородину пропустила через мясорубку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08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728" y="285728"/>
            <a:ext cx="6072230" cy="5292971"/>
          </a:xfrm>
        </p:spPr>
      </p:pic>
      <p:sp>
        <p:nvSpPr>
          <p:cNvPr id="3" name="Прямоугольник 2"/>
          <p:cNvSpPr/>
          <p:nvPr/>
        </p:nvSpPr>
        <p:spPr>
          <a:xfrm>
            <a:off x="1500166" y="5643578"/>
            <a:ext cx="60007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Рис. 4. Получилась чистая кашеобразная масса.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843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7290" y="0"/>
            <a:ext cx="7143800" cy="5286388"/>
          </a:xfrm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285720" y="5286388"/>
            <a:ext cx="86439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Рис. 5. Пергаментную бумагу положила на противень и смазала сливочным маслом.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Слой клубничной и смородиновой массы толщиной 1,5 см ровненько выложила на пергаментную бумагу.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117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4876" y="0"/>
            <a:ext cx="4429124" cy="6858000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7148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392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4876" y="1785926"/>
            <a:ext cx="4429124" cy="5072074"/>
          </a:xfrm>
        </p:spPr>
      </p:pic>
      <p:pic>
        <p:nvPicPr>
          <p:cNvPr id="3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714876" cy="51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806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 темы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</p:spPr>
        <p:txBody>
          <a:bodyPr>
            <a:noAutofit/>
          </a:bodyPr>
          <a:lstStyle/>
          <a:p>
            <a:pPr marL="0" indent="450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сегодняшний день особым спросом пользуются продукты питания, не содержащие различные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добавки.Люди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стараются уделять больше внимания здоровому и полезному питанию, занимаются изысканием и возрождением забытых, древних рецептов и приемов приготовления натуральных продуктов без содержания каких-либо добавок.</a:t>
            </a:r>
          </a:p>
          <a:p>
            <a:pPr marL="0" indent="450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своей исследовательской работе я хочу вам рассказать именно о таком традиционном натуральном продукте башкирского народа – пастиле из свежей ягоды, о её приготовлении в домашних условиях и о пользе.</a:t>
            </a:r>
          </a:p>
          <a:p>
            <a:pPr marL="0" indent="45000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4480" y="0"/>
            <a:ext cx="6072230" cy="5429264"/>
          </a:xfrm>
        </p:spPr>
      </p:pic>
      <p:sp>
        <p:nvSpPr>
          <p:cNvPr id="3" name="Прямоугольник 2"/>
          <p:cNvSpPr/>
          <p:nvPr/>
        </p:nvSpPr>
        <p:spPr>
          <a:xfrm>
            <a:off x="0" y="557214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Рис. 6. В духовке сушила 4 часа</a:t>
            </a:r>
          </a:p>
          <a:p>
            <a:pPr indent="450000"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при температуре 60 градусов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359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5736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Вывод. </a:t>
            </a:r>
            <a:r>
              <a:rPr lang="ru-RU" dirty="0" smtClean="0"/>
              <a:t>По народному рецепту без никакой добавки я смогла приготовить вкусную пастилу.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28802"/>
            <a:ext cx="4643438" cy="4929198"/>
          </a:xfrm>
          <a:prstGeom prst="rect">
            <a:avLst/>
          </a:prstGeom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928802"/>
            <a:ext cx="4286280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85728"/>
            <a:ext cx="6429420" cy="6572272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/>
              <a:t>Изучение мнения людей</a:t>
            </a:r>
            <a:br>
              <a:rPr lang="ru-RU" b="1" dirty="0" smtClean="0"/>
            </a:br>
            <a:r>
              <a:rPr lang="ru-RU" b="1" dirty="0" smtClean="0"/>
              <a:t>о пастиле</a:t>
            </a:r>
            <a:br>
              <a:rPr lang="ru-RU" b="1" dirty="0" smtClean="0"/>
            </a:br>
            <a:r>
              <a:rPr lang="ru-RU" b="1" dirty="0" smtClean="0"/>
              <a:t>    </a:t>
            </a:r>
            <a:r>
              <a:rPr lang="ru-RU" sz="3100" dirty="0" smtClean="0"/>
              <a:t>Из учителей все ,из детей </a:t>
            </a:r>
            <a:r>
              <a:rPr lang="ru-RU" sz="3100" dirty="0" err="1" smtClean="0"/>
              <a:t>боль-шинство</a:t>
            </a:r>
            <a:r>
              <a:rPr lang="ru-RU" sz="3100" dirty="0" smtClean="0"/>
              <a:t> знает про пастилу. Из 7 </a:t>
            </a:r>
            <a:r>
              <a:rPr lang="ru-RU" sz="3100" dirty="0" err="1" smtClean="0"/>
              <a:t>учи-телей</a:t>
            </a:r>
            <a:r>
              <a:rPr lang="ru-RU" sz="3100" dirty="0" smtClean="0"/>
              <a:t> 6 умеет её  готовить, а дети  ещё не умеют. Только одному  пастила не нравится. Из родных умеют готовить мамы, </a:t>
            </a:r>
            <a:r>
              <a:rPr lang="ru-RU" sz="3100" dirty="0" err="1" smtClean="0"/>
              <a:t>бабушки,сёстры</a:t>
            </a:r>
            <a:r>
              <a:rPr lang="ru-RU" sz="3100" dirty="0" smtClean="0"/>
              <a:t>. По результатам можно сказать, что </a:t>
            </a:r>
            <a:r>
              <a:rPr lang="ru-RU" sz="3100" b="1" dirty="0" smtClean="0"/>
              <a:t>секреты приготовления пастилы передаются из поколения в поколению.</a:t>
            </a:r>
            <a:endParaRPr lang="ru-RU" b="1" dirty="0"/>
          </a:p>
        </p:txBody>
      </p:sp>
      <p:pic>
        <p:nvPicPr>
          <p:cNvPr id="921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4" y="0"/>
            <a:ext cx="25717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 fontScale="90000"/>
          </a:bodyPr>
          <a:lstStyle/>
          <a:p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Десерт к чаю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/>
              <a:t>Полезные свойства пастилы</a:t>
            </a:r>
            <a:endParaRPr lang="ru-RU" sz="4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/>
          <a:lstStyle/>
          <a:p>
            <a:r>
              <a:rPr lang="ru-RU" dirty="0" smtClean="0"/>
              <a:t>Домашняя пастила, приготовленная только из фруктов и ягод без всяких добавок, даже без сахара, очень богата витаминами  В, РР, К. Они важны для нормальной работы иммунной и нервной системы, пищеварения,  умственной и физической деятельности, полезны для зрения. Пастила замедляет старение организма , укрепляет костную ткань, легко усваивается и даёт энергию на весь день.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/>
              <a:t>      </a:t>
            </a:r>
            <a:r>
              <a:rPr lang="ru-RU" sz="5800" b="1" dirty="0" err="1" smtClean="0">
                <a:solidFill>
                  <a:srgbClr val="FF0000"/>
                </a:solidFill>
              </a:rPr>
              <a:t>Вывод</a:t>
            </a:r>
            <a:r>
              <a:rPr lang="ru-RU" dirty="0" err="1" smtClean="0"/>
              <a:t>.</a:t>
            </a:r>
            <a:r>
              <a:rPr lang="ru-RU" sz="5200" dirty="0" err="1" smtClean="0"/>
              <a:t>Пастила</a:t>
            </a:r>
            <a:r>
              <a:rPr lang="ru-RU" sz="5200" dirty="0" smtClean="0"/>
              <a:t>, </a:t>
            </a:r>
            <a:r>
              <a:rPr lang="ru-RU" sz="5200" dirty="0" err="1" smtClean="0"/>
              <a:t>приготов-ленная</a:t>
            </a:r>
            <a:r>
              <a:rPr lang="ru-RU" sz="5200" dirty="0" smtClean="0"/>
              <a:t> по народному рецепту, самая натуральная и полезная. </a:t>
            </a:r>
          </a:p>
          <a:p>
            <a:pPr>
              <a:buNone/>
            </a:pPr>
            <a:r>
              <a:rPr lang="ru-RU" sz="5200" dirty="0" smtClean="0"/>
              <a:t>        Учитесь совмещать вкусное с полезным, не забудьте, что секреты сегодняшней кулинарии связаны с древней народной мудростью.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1500" i="1" dirty="0" smtClean="0">
                <a:solidFill>
                  <a:srgbClr val="FF0000"/>
                </a:solidFill>
              </a:rPr>
              <a:t>Спасибо </a:t>
            </a:r>
          </a:p>
          <a:p>
            <a:pPr algn="ctr">
              <a:buNone/>
            </a:pPr>
            <a:r>
              <a:rPr lang="ru-RU" sz="11500" i="1" dirty="0" smtClean="0">
                <a:solidFill>
                  <a:srgbClr val="FF0000"/>
                </a:solidFill>
              </a:rPr>
              <a:t>за </a:t>
            </a:r>
          </a:p>
          <a:p>
            <a:pPr algn="ctr">
              <a:buNone/>
            </a:pPr>
            <a:r>
              <a:rPr lang="ru-RU" sz="11500" i="1" dirty="0" smtClean="0">
                <a:solidFill>
                  <a:srgbClr val="FF0000"/>
                </a:solidFill>
              </a:rPr>
              <a:t>внимание!</a:t>
            </a:r>
            <a:endParaRPr lang="ru-RU" sz="115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 fontScale="85000" lnSpcReduction="10000"/>
          </a:bodyPr>
          <a:lstStyle/>
          <a:p>
            <a:pPr marL="0" indent="45000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ba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исследовательской работы</a:t>
            </a:r>
            <a:r>
              <a:rPr lang="ba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ba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провести исследования, доказывающие, что пастила – полезный продукт, возродить интерес к народным рецептам и обратиться к народной мудрости.</a:t>
            </a:r>
          </a:p>
          <a:p>
            <a:pPr marL="0" indent="45000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ba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 исследовательской работы:</a:t>
            </a:r>
            <a:r>
              <a:rPr lang="ba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450000" algn="just">
              <a:lnSpc>
                <a:spcPct val="110000"/>
              </a:lnSpc>
              <a:spcBef>
                <a:spcPts val="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Исследовать рецепты изготовления башкирской пастилы;</a:t>
            </a:r>
          </a:p>
          <a:p>
            <a:pPr marL="0" indent="450000" algn="just">
              <a:lnSpc>
                <a:spcPct val="110000"/>
              </a:lnSpc>
              <a:spcBef>
                <a:spcPts val="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Прочитать литературу о башкирской кухне;</a:t>
            </a:r>
          </a:p>
          <a:p>
            <a:pPr marL="0" indent="450000" algn="just">
              <a:lnSpc>
                <a:spcPct val="110000"/>
              </a:lnSpc>
              <a:spcBef>
                <a:spcPts val="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Изучить информацию о пастиле из сети интернета;</a:t>
            </a:r>
          </a:p>
          <a:p>
            <a:pPr marL="0" indent="450000" algn="just">
              <a:lnSpc>
                <a:spcPct val="110000"/>
              </a:lnSpc>
              <a:spcBef>
                <a:spcPts val="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Провести  опрос людей о пастиле;</a:t>
            </a:r>
          </a:p>
          <a:p>
            <a:pPr marL="0" indent="450000" algn="just">
              <a:lnSpc>
                <a:spcPct val="110000"/>
              </a:lnSpc>
              <a:spcBef>
                <a:spcPts val="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Формировать навыки исследовательской деятельности.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14357"/>
            <a:ext cx="7772400" cy="928693"/>
          </a:xfrm>
        </p:spPr>
        <p:txBody>
          <a:bodyPr/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2071678"/>
            <a:ext cx="7715304" cy="4500594"/>
          </a:xfrm>
        </p:spPr>
        <p:txBody>
          <a:bodyPr>
            <a:normAutofit/>
          </a:bodyPr>
          <a:lstStyle/>
          <a:p>
            <a:pPr algn="r"/>
            <a:endParaRPr lang="ru-RU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06277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Гипотеза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ba-RU" sz="7100" dirty="0" smtClean="0">
                <a:latin typeface="Times New Roman" pitchFamily="18" charset="0"/>
                <a:cs typeface="Times New Roman" pitchFamily="18" charset="0"/>
              </a:rPr>
              <a:t>    Пастила, приготовленная</a:t>
            </a:r>
          </a:p>
          <a:p>
            <a:pPr>
              <a:buNone/>
            </a:pPr>
            <a:r>
              <a:rPr lang="ba-RU" sz="7100" dirty="0" smtClean="0">
                <a:latin typeface="Times New Roman" pitchFamily="18" charset="0"/>
                <a:cs typeface="Times New Roman" pitchFamily="18" charset="0"/>
              </a:rPr>
              <a:t> по народному рецепту,</a:t>
            </a:r>
          </a:p>
          <a:p>
            <a:pPr>
              <a:buNone/>
            </a:pPr>
            <a:r>
              <a:rPr lang="ba-RU" sz="7100" dirty="0" smtClean="0">
                <a:latin typeface="Times New Roman" pitchFamily="18" charset="0"/>
                <a:cs typeface="Times New Roman" pitchFamily="18" charset="0"/>
              </a:rPr>
              <a:t>самая полезная и вкус-</a:t>
            </a:r>
          </a:p>
          <a:p>
            <a:pPr>
              <a:buNone/>
            </a:pPr>
            <a:r>
              <a:rPr lang="ba-RU" sz="7100" dirty="0" smtClean="0">
                <a:latin typeface="Times New Roman" pitchFamily="18" charset="0"/>
                <a:cs typeface="Times New Roman" pitchFamily="18" charset="0"/>
              </a:rPr>
              <a:t>   ная.</a:t>
            </a:r>
            <a:endParaRPr lang="ru-RU" sz="7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ba-RU" sz="7100" dirty="0" smtClean="0">
                <a:latin typeface="Times New Roman" pitchFamily="18" charset="0"/>
                <a:cs typeface="Times New Roman" pitchFamily="18" charset="0"/>
              </a:rPr>
              <a:t>   </a:t>
            </a:r>
            <a:endParaRPr lang="ru-RU" sz="71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txBody>
          <a:bodyPr>
            <a:no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настоящие кладовые витаминов 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357298"/>
            <a:ext cx="4857751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357298"/>
            <a:ext cx="4429124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Пастилы из фруктов и ягод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1214422"/>
            <a:ext cx="442912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 descr="http://pimg.mycdn.me/getImage?disableStub=true&amp;type=VIDEO_S_720&amp;url=http%3A%2F%2Fvdp.mycdn.me%2FgetImage%3Fid%3D9228322079%26idx%3D30%26thumbType%3D47%26f%3D1%26i%3D1&amp;signatureToken=mW30MR_Zb5Q3FIzBPCE1U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142984"/>
            <a:ext cx="4500594" cy="3000397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71943"/>
            <a:ext cx="4857752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714752"/>
            <a:ext cx="4619656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5300" dirty="0" err="1" smtClean="0"/>
              <a:t>Ахметзаки</a:t>
            </a:r>
            <a:r>
              <a:rPr lang="ru-RU" sz="5300" dirty="0" smtClean="0"/>
              <a:t> </a:t>
            </a:r>
            <a:r>
              <a:rPr lang="ru-RU" sz="5300" dirty="0" err="1" smtClean="0"/>
              <a:t>Валиди</a:t>
            </a:r>
            <a:r>
              <a:rPr lang="ru-RU" sz="5300" dirty="0" smtClean="0"/>
              <a:t> </a:t>
            </a:r>
            <a:r>
              <a:rPr lang="ru-RU" sz="5300" dirty="0" err="1" smtClean="0"/>
              <a:t>Тоган</a:t>
            </a:r>
            <a:r>
              <a:rPr lang="ru-RU" sz="5300" dirty="0" smtClean="0"/>
              <a:t/>
            </a:r>
            <a:br>
              <a:rPr lang="ru-RU" sz="5300" dirty="0" smtClean="0"/>
            </a:br>
            <a:r>
              <a:rPr lang="ru-RU" sz="5300" dirty="0" smtClean="0"/>
              <a:t>«История башкир»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ru-RU" sz="7200" dirty="0" smtClean="0"/>
              <a:t>  Башкиры  в </a:t>
            </a:r>
            <a:r>
              <a:rPr lang="en-US" sz="7200" dirty="0" smtClean="0"/>
              <a:t>XII </a:t>
            </a:r>
            <a:r>
              <a:rPr lang="ru-RU" sz="7200" dirty="0" smtClean="0"/>
              <a:t>век</a:t>
            </a:r>
            <a:r>
              <a:rPr lang="ba-RU" sz="7200" dirty="0" smtClean="0"/>
              <a:t>е </a:t>
            </a:r>
            <a:r>
              <a:rPr lang="ru-RU" sz="7200" dirty="0" smtClean="0"/>
              <a:t>умели готовить пастилу</a:t>
            </a:r>
            <a:r>
              <a:rPr lang="ba-RU" sz="7200" dirty="0" smtClean="0"/>
              <a:t>.</a:t>
            </a:r>
            <a:endParaRPr lang="ru-RU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err="1" smtClean="0"/>
              <a:t>Буранбаева</a:t>
            </a:r>
            <a:r>
              <a:rPr lang="ru-RU" sz="5400" b="1" dirty="0" smtClean="0"/>
              <a:t> </a:t>
            </a:r>
            <a:r>
              <a:rPr lang="ru-RU" sz="5400" b="1" dirty="0" err="1" smtClean="0"/>
              <a:t>Миннибика</a:t>
            </a:r>
            <a:endParaRPr lang="ru-RU" sz="5400" b="1" dirty="0"/>
          </a:p>
        </p:txBody>
      </p:sp>
      <p:pic>
        <p:nvPicPr>
          <p:cNvPr id="4" name="Содержимое 3" descr="P11302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340768"/>
            <a:ext cx="7416823" cy="47853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534</Words>
  <Application>Microsoft Office PowerPoint</Application>
  <PresentationFormat>Экран (4:3)</PresentationFormat>
  <Paragraphs>56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Исследовательская работа  Пастила – традиционный продукт башкирской кухни</vt:lpstr>
      <vt:lpstr>Актуальность темы</vt:lpstr>
      <vt:lpstr>Слайд 3</vt:lpstr>
      <vt:lpstr>Слайд 4</vt:lpstr>
      <vt:lpstr>Гипотеза</vt:lpstr>
      <vt:lpstr>настоящие кладовые витаминов </vt:lpstr>
      <vt:lpstr>Пастилы из фруктов и ягод</vt:lpstr>
      <vt:lpstr>  Ахметзаки Валиди Тоган «История башкир» </vt:lpstr>
      <vt:lpstr>Буранбаева Миннибика</vt:lpstr>
      <vt:lpstr>Рецепт приготовления пастилы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Вывод. По народному рецепту без никакой добавки я смогла приготовить вкусную пастилу.</vt:lpstr>
      <vt:lpstr>Слайд 22</vt:lpstr>
      <vt:lpstr>Изучение мнения людей о пастиле     Из учителей все ,из детей боль-шинство знает про пастилу. Из 7 учи-телей 6 умеет её  готовить, а дети  ещё не умеют. Только одному  пастила не нравится. Из родных умеют готовить мамы, бабушки,сёстры. По результатам можно сказать, что секреты приготовления пастилы передаются из поколения в поколению.</vt:lpstr>
      <vt:lpstr>Десерт к чаю</vt:lpstr>
      <vt:lpstr>Полезные свойства пастилы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мяу</dc:creator>
  <cp:lastModifiedBy>Lenovo</cp:lastModifiedBy>
  <cp:revision>11</cp:revision>
  <dcterms:created xsi:type="dcterms:W3CDTF">2018-02-16T17:51:14Z</dcterms:created>
  <dcterms:modified xsi:type="dcterms:W3CDTF">2019-05-03T09:39:06Z</dcterms:modified>
</cp:coreProperties>
</file>