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4" r:id="rId5"/>
    <p:sldId id="267" r:id="rId6"/>
    <p:sldId id="259" r:id="rId7"/>
    <p:sldId id="258" r:id="rId8"/>
    <p:sldId id="257" r:id="rId9"/>
    <p:sldId id="266" r:id="rId10"/>
    <p:sldId id="262" r:id="rId11"/>
    <p:sldId id="260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36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7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0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8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82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4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6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2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7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7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5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3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7C355-2D79-47F2-9496-447DB53A237A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4044-CF80-496F-8FF8-147FA2DAF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8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0"/>
            <a:ext cx="12330545" cy="7450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6850" y="383459"/>
            <a:ext cx="99765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65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общеобразовательного вида с приоритетным осуществлением деятельности по познавательно-речевому направлению развития детей»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03987" y="1961535"/>
            <a:ext cx="94979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сследовательский </a:t>
            </a:r>
            <a:r>
              <a:rPr lang="ru-RU" alt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 детьми дошкольного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</a:p>
          <a:p>
            <a:r>
              <a:rPr lang="ru-RU" alt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«Еда без вреда» </a:t>
            </a:r>
          </a:p>
          <a:p>
            <a:endParaRPr lang="ru-RU" alt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 </a:t>
            </a:r>
          </a:p>
          <a:p>
            <a:pPr algn="r"/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Лодина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Александровна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16" y="0"/>
            <a:ext cx="12333516" cy="7301778"/>
          </a:xfrm>
          <a:prstGeom prst="rect">
            <a:avLst/>
          </a:prstGeom>
        </p:spPr>
      </p:pic>
      <p:sp>
        <p:nvSpPr>
          <p:cNvPr id="2" name="Горизонтальный свиток 1"/>
          <p:cNvSpPr/>
          <p:nvPr/>
        </p:nvSpPr>
        <p:spPr>
          <a:xfrm>
            <a:off x="4214947" y="159084"/>
            <a:ext cx="7723767" cy="1008519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23" y="1406206"/>
            <a:ext cx="3450807" cy="258810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-300567" y="1323637"/>
            <a:ext cx="4311796" cy="5643246"/>
          </a:xfrm>
          <a:prstGeom prst="vertic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художественной литературы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Н.Ю Чуприна «Рассказы и сказки о правильном питании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Ш.Галиев  «Витаминные буквы»,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Находка с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Михалков  «Про девочку, которая плохо кушала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В.Путилина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«Теплый хлеб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К. Слуцкая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Федот и его огород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Б.Гримм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«Горшочек каши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Русская народная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сказка «Каша из топора» 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7861665" y="1373644"/>
            <a:ext cx="4330335" cy="5241335"/>
          </a:xfrm>
          <a:prstGeom prst="vertic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художественной литературы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Ю.Тувим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«Овощи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 Носов «Огурцы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«Мишкина каша»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Собакин «О пользе овсяной каши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Надеждина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«Где щи там и нас ищи»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Э.Слепян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«Жизнь подземного клубня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«Из чего варят каши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С.Погореловский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«Хлебушко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С. Капутикян «Кто скорее допьет?»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33" y="4181631"/>
            <a:ext cx="3568492" cy="267636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206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8" y="3049321"/>
            <a:ext cx="3120001" cy="23400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3122023" y="169817"/>
            <a:ext cx="5081451" cy="780746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71728" y="5389321"/>
            <a:ext cx="3144255" cy="850369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«Витамины на тарелке»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936218" y="3617897"/>
            <a:ext cx="2689952" cy="874197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«Варенье в банке»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008495" y="6067625"/>
            <a:ext cx="2872009" cy="790375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</a:p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любимая еда»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675701" y="2644227"/>
            <a:ext cx="2966423" cy="810189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коллажа «Полезные продукты»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914" y="230660"/>
            <a:ext cx="3119999" cy="23400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12" y="3617897"/>
            <a:ext cx="3120000" cy="23400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94" y="1204330"/>
            <a:ext cx="3120000" cy="23400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5122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" y="160953"/>
            <a:ext cx="12192000" cy="72231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25" y="1434910"/>
            <a:ext cx="2240999" cy="29880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3659728" y="5957625"/>
            <a:ext cx="4901596" cy="804921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 «Самый вкусный и полезный бутерброд»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75" y="152092"/>
            <a:ext cx="3119999" cy="23400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3592285" y="160953"/>
            <a:ext cx="4545875" cy="904830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955757" y="2584702"/>
            <a:ext cx="2940034" cy="688417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окне» 	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8936863" y="5782039"/>
            <a:ext cx="3068093" cy="754433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 «Полезные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mycdn.me/image?id=875826864259&amp;t=3&amp;plc=WEB&amp;tkn=*OXvUWSrD1wN_u3UXGMSqOnBCI5w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r="3988"/>
          <a:stretch/>
        </p:blipFill>
        <p:spPr bwMode="auto">
          <a:xfrm>
            <a:off x="3670994" y="2794039"/>
            <a:ext cx="2489078" cy="29880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40" y="3365729"/>
            <a:ext cx="2912360" cy="23400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206667" y="5746220"/>
            <a:ext cx="3272348" cy="1227733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«Азбука правильного питания»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9" y="3381349"/>
            <a:ext cx="3120000" cy="23400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9" y="921390"/>
            <a:ext cx="3120000" cy="23400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0501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875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995055" y="374787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76214" y="278699"/>
            <a:ext cx="5068388" cy="106546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Здоровяч</a:t>
            </a:r>
            <a:r>
              <a:rPr lang="ru-RU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zabavnik.club/wp-content/uploads/2018/07/Kartinki_pro_Krosha_2_21102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9" y="2272216"/>
            <a:ext cx="3185352" cy="3187853"/>
          </a:xfrm>
          <a:prstGeom prst="ellipse">
            <a:avLst/>
          </a:prstGeom>
          <a:noFill/>
          <a:ln w="57150" cap="rnd">
            <a:solidFill>
              <a:srgbClr val="FF99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87897" y="5480144"/>
            <a:ext cx="73538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наслаждаться - нужно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питаться»</a:t>
            </a:r>
            <a:endParaRPr lang="ru-RU" sz="32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38" y="1184490"/>
            <a:ext cx="5460002" cy="409500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6470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82" y="0"/>
            <a:ext cx="12442882" cy="7320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2618" y="1227693"/>
            <a:ext cx="11236038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867694" y="-65785"/>
            <a:ext cx="9025642" cy="3631474"/>
          </a:xfrm>
          <a:prstGeom prst="horizontalScroll">
            <a:avLst>
              <a:gd name="adj" fmla="val 1059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навыки здорового питания формируются с детства. В период активного роста и развития человека питание представляет собой один из ключевых факторов, определяющих успешность этого процесса. Я считаю, что именно правильное питание — залог хорошего самочувствия, отличного настроения и здоровья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неправильного питания происходит ухудшение здоровья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 Употребление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фаст-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продуктов, вкусных, но не приносящих пользы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здоровью, способствует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количества детей, имеющих избыточный вес, часто болеющих, со сниженным зрением и слаборазвитых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физически. Именно поэтому вопросы правильного питания всегда остаются актуальными.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0" y="3152412"/>
            <a:ext cx="9441278" cy="3888468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 Познавательно-исследовательский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месяц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дети, педагоги, родители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дети дошкольного возраста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представления о значении рационального питания для здоровья человека, о необходимости заботы о своём здоровье, бережном отношении к своему организму, представления о том, что вредно и что полезно для здоровья и как витамины влияют на организм человека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40"/>
            <a:ext cx="12442882" cy="7320108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3513909" y="0"/>
            <a:ext cx="7759337" cy="1867989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формирование у детей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 о значении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правильного питания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жизни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96388" y="2076996"/>
            <a:ext cx="9901646" cy="4781004"/>
          </a:xfrm>
          <a:prstGeom prst="horizontalScroll">
            <a:avLst>
              <a:gd name="adj" fmla="val 9410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2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Расширять знания дошкольников о питании, его значимости, о взаимосвязи здоровья и питания человека (какие продукты наиболее полезны и необходимы человеку каждый день, а какие вредны), отработать у детей умение отличать полезные и вредные продукты в рационе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питания.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2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 детей о необходимости витаминов для нормальной жизнедеятельности человека, о том, в состав каких продуктов они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входят.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2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и творческие способности детей, исследовательские умения и навыки, мыслительные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процессы, связную речь.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22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своему организму, осознанное отношение к выбору продуктов питания, культуру поведения за столом.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39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01778"/>
          </a:xfrm>
          <a:prstGeom prst="rect">
            <a:avLst/>
          </a:prstGeom>
        </p:spPr>
      </p:pic>
      <p:sp>
        <p:nvSpPr>
          <p:cNvPr id="2" name="Вертикальный свиток 1"/>
          <p:cNvSpPr/>
          <p:nvPr/>
        </p:nvSpPr>
        <p:spPr>
          <a:xfrm>
            <a:off x="40804" y="2348380"/>
            <a:ext cx="3996114" cy="4083448"/>
          </a:xfrm>
          <a:prstGeom prst="vertic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Подготовительный</a:t>
            </a:r>
          </a:p>
          <a:p>
            <a:pPr algn="ctr"/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опроса среди детей «Мои любимые продукты»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пищеблок и  в супермаркет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медицинской сестрой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по теме проекта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94514" y="2495006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708199" y="1381913"/>
            <a:ext cx="4775601" cy="5376954"/>
          </a:xfrm>
          <a:prstGeom prst="vertic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</a:p>
          <a:p>
            <a:pPr algn="just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«Айболит в гостях у ребят»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на вкус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растет на огороде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саду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«Пирамида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 –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размышления с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«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ли продукты питания полезны нашему организму?»</a:t>
            </a:r>
          </a:p>
          <a:p>
            <a:pPr algn="just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«Где взять витамины зимой?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«Витамины на тарелке» «Ягоды в банке» , «Моя любимая еда»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деятельность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деятельность: сценка «Даша и каша»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1"/>
            <a:r>
              <a:rPr lang="ru-RU" dirty="0" smtClean="0"/>
              <a:t>    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479105" y="120077"/>
            <a:ext cx="4297681" cy="1079273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8195886" y="814373"/>
            <a:ext cx="3996114" cy="4083448"/>
          </a:xfrm>
          <a:prstGeom prst="vertic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</a:p>
          <a:p>
            <a:pPr algn="ctr"/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Коллаж «Полезные продукты»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«Огород на окне»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Творческое задание «Самый вкусный и  полезный бутерброд»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игра  «Азбука правильного питания»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/>
          <a:stretch/>
        </p:blipFill>
        <p:spPr>
          <a:xfrm>
            <a:off x="8995486" y="261256"/>
            <a:ext cx="2815831" cy="23400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r="4983"/>
          <a:stretch/>
        </p:blipFill>
        <p:spPr>
          <a:xfrm>
            <a:off x="145192" y="1725252"/>
            <a:ext cx="2926719" cy="23760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2" name="Горизонтальный свиток 1"/>
          <p:cNvSpPr/>
          <p:nvPr/>
        </p:nvSpPr>
        <p:spPr>
          <a:xfrm>
            <a:off x="3434267" y="0"/>
            <a:ext cx="4877313" cy="809897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83335" y="4223364"/>
            <a:ext cx="2573016" cy="670608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на вкус»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64" y="3516611"/>
            <a:ext cx="3120000" cy="23400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3260846" y="5885078"/>
            <a:ext cx="2951186" cy="881482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«Полезные и вредные продукты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604125" y="5885078"/>
            <a:ext cx="2778034" cy="881482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«Пирамида питания»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745670" y="2666643"/>
            <a:ext cx="1772570" cy="789737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Сервируем стол»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94" y="3516611"/>
            <a:ext cx="3119999" cy="23400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2" name="Горизонтальный свиток 11"/>
          <p:cNvSpPr/>
          <p:nvPr/>
        </p:nvSpPr>
        <p:spPr>
          <a:xfrm>
            <a:off x="9157412" y="2661487"/>
            <a:ext cx="2491978" cy="756339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овощ»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94" y="935515"/>
            <a:ext cx="3120000" cy="23400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165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" y="78200"/>
            <a:ext cx="12192000" cy="694248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8" y="446159"/>
            <a:ext cx="3119999" cy="234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8" y="3727804"/>
            <a:ext cx="3120001" cy="234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Горизонтальный свиток 1"/>
          <p:cNvSpPr/>
          <p:nvPr/>
        </p:nvSpPr>
        <p:spPr>
          <a:xfrm>
            <a:off x="3598977" y="27709"/>
            <a:ext cx="5224315" cy="1033272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56941" y="6146322"/>
            <a:ext cx="2758015" cy="795841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«Айболит в гостях у ребят»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90197" y="2902998"/>
            <a:ext cx="2824759" cy="663345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на пищеблок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05469" y="6223459"/>
            <a:ext cx="3030144" cy="641568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супермаркет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689554" y="5906117"/>
            <a:ext cx="3208938" cy="863463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«Что нужно кушать на завтрак»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40" y="3733163"/>
            <a:ext cx="3120001" cy="234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92" y="1185294"/>
            <a:ext cx="3119998" cy="234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761" y="3566117"/>
            <a:ext cx="3120000" cy="234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3" name="Горизонтальный свиток 12"/>
          <p:cNvSpPr/>
          <p:nvPr/>
        </p:nvSpPr>
        <p:spPr>
          <a:xfrm>
            <a:off x="9002489" y="2580990"/>
            <a:ext cx="3010314" cy="789050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медицинской сестрой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646" y="230796"/>
            <a:ext cx="3120000" cy="2340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640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42"/>
            <a:ext cx="12192000" cy="7223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20" y="304940"/>
            <a:ext cx="3120000" cy="234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" name="Горизонтальный свиток 1"/>
          <p:cNvSpPr/>
          <p:nvPr/>
        </p:nvSpPr>
        <p:spPr>
          <a:xfrm>
            <a:off x="3239590" y="189873"/>
            <a:ext cx="4898570" cy="1052538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деятельность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805556" y="2684138"/>
            <a:ext cx="2910328" cy="784743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может Кока- Кола»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030419" y="4006088"/>
            <a:ext cx="2782520" cy="801939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«Фруктовый салат»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26518" y="5264383"/>
            <a:ext cx="3015327" cy="790092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яблоко темнеет»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459148" y="6054475"/>
            <a:ext cx="2695381" cy="803526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«Посадим лук»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79" y="1572348"/>
            <a:ext cx="3120000" cy="234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840" y="3698608"/>
            <a:ext cx="3119999" cy="234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2" y="2850456"/>
            <a:ext cx="3120000" cy="234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79607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53"/>
            <a:ext cx="12192000" cy="7223125"/>
          </a:xfrm>
          <a:prstGeom prst="rect">
            <a:avLst/>
          </a:prstGeom>
        </p:spPr>
      </p:pic>
      <p:sp>
        <p:nvSpPr>
          <p:cNvPr id="2" name="Горизонтальный свиток 1"/>
          <p:cNvSpPr/>
          <p:nvPr/>
        </p:nvSpPr>
        <p:spPr>
          <a:xfrm>
            <a:off x="3370217" y="186416"/>
            <a:ext cx="4863583" cy="1118950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деятельность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52911" y="5231845"/>
            <a:ext cx="3387123" cy="1033272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ты делаешь, когда тебе не вкусно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887869" y="4054098"/>
            <a:ext cx="2876549" cy="884269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Сценка «Даша и каша»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807668" y="2723365"/>
            <a:ext cx="3099239" cy="737901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351314" y="4689566"/>
            <a:ext cx="45719" cy="45719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2" y="2796726"/>
            <a:ext cx="3120000" cy="234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79" y="267690"/>
            <a:ext cx="3120000" cy="234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96" y="1626726"/>
            <a:ext cx="3119999" cy="234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87" y="3576941"/>
            <a:ext cx="3120000" cy="234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Горизонтальный свиток 12"/>
          <p:cNvSpPr/>
          <p:nvPr/>
        </p:nvSpPr>
        <p:spPr>
          <a:xfrm>
            <a:off x="7129134" y="5936603"/>
            <a:ext cx="3228154" cy="865921"/>
          </a:xfrm>
          <a:prstGeom prst="horizontalScroll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«Разбери по корзиночкам»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6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768</Words>
  <Application>Microsoft Office PowerPoint</Application>
  <PresentationFormat>Широкоэкранный</PresentationFormat>
  <Paragraphs>116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Команда «Здоровячок»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Светлана Лодина</cp:lastModifiedBy>
  <cp:revision>111</cp:revision>
  <dcterms:created xsi:type="dcterms:W3CDTF">2019-03-06T17:47:10Z</dcterms:created>
  <dcterms:modified xsi:type="dcterms:W3CDTF">2019-04-16T17:40:38Z</dcterms:modified>
</cp:coreProperties>
</file>