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7" r:id="rId9"/>
    <p:sldId id="265" r:id="rId10"/>
    <p:sldId id="264" r:id="rId11"/>
    <p:sldId id="270" r:id="rId12"/>
    <p:sldId id="269" r:id="rId13"/>
    <p:sldId id="263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88913"/>
            <a:ext cx="8136904" cy="165576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«Староситненский детский сад «Огонёк»</a:t>
            </a:r>
            <a:b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Ступино Московской области</a:t>
            </a:r>
            <a:b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(МАДОУ Староситненский д/с «Огонёк»)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1844675"/>
            <a:ext cx="7200800" cy="379412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Покровская ярмарка 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Федотова Т.Ю.,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на 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ярмарке народ 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собирается!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 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ярмарке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астушки 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исполняются!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7170" name="Picture 2" descr="C:\Documents and Settings\Владелец\Мои документы\АКИМОВА О.М\ИМЦ\РЧ семинар 30.11\фото от ЕВ\BB1A2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Ярмарка не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умолкает, что 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за чудеса?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   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Отовсюду раздаются купцов 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голоса!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Владелец\Мои документы\АКИМОВА О.М\ИМЦ\РЧ семинар 30.11\семинар\IMG_2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/>
                <a:ea typeface="Calibri"/>
              </a:rPr>
              <a:t>Площадь, медведь дрессированный, </a:t>
            </a:r>
            <a:r>
              <a:rPr lang="ru-RU" sz="1400" dirty="0" smtClean="0"/>
              <a:t>т</a:t>
            </a:r>
            <a:r>
              <a:rPr lang="ru-RU" sz="1400" dirty="0" smtClean="0">
                <a:latin typeface="Times New Roman"/>
                <a:ea typeface="Calibri"/>
              </a:rPr>
              <a:t>орговок  </a:t>
            </a:r>
            <a:r>
              <a:rPr lang="ru-RU" sz="1400" dirty="0">
                <a:latin typeface="Times New Roman"/>
                <a:ea typeface="Calibri"/>
              </a:rPr>
              <a:t>пестрый наряд.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/>
                <a:ea typeface="Calibri"/>
              </a:rPr>
              <a:t>Шутки, веселые клоуны, </a:t>
            </a:r>
            <a:r>
              <a:rPr lang="ru-RU" sz="1400" dirty="0" smtClean="0"/>
              <a:t>л</a:t>
            </a:r>
            <a:r>
              <a:rPr lang="ru-RU" sz="1400" dirty="0" smtClean="0">
                <a:latin typeface="Times New Roman"/>
                <a:ea typeface="Calibri"/>
              </a:rPr>
              <a:t>юд </a:t>
            </a:r>
            <a:r>
              <a:rPr lang="ru-RU" sz="1400" dirty="0">
                <a:latin typeface="Times New Roman"/>
                <a:ea typeface="Calibri"/>
              </a:rPr>
              <a:t>простой веселят.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1266" name="Picture 2" descr="C:\Documents and Settings\Владелец\Мои документы\АКИМОВА О.М\ИМЦ\РЧ семинар 30.11\семинар\IMG_2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Время наше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завершается,</a:t>
            </a:r>
            <a:r>
              <a:rPr lang="ru-RU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Ярмарка  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закрывается!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  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Товары распродали,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Добра 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домой набрали.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 descr="C:\Documents and Settings\Владелец\Мои документы\АКИМОВА О.М\ИМЦ\РЧ семинар 30.11\фото от ЕВ\BB1A2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Всех сердечно с </a:t>
            </a: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праздником 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Покрова поздравляем!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   </a:t>
            </a: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Здоровья телесного, душевного желаем!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    </a:t>
            </a: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Мира всем и </a:t>
            </a: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добра, </a:t>
            </a:r>
            <a:r>
              <a:rPr lang="ru-RU" sz="1600" dirty="0" smtClean="0"/>
              <a:t>н</a:t>
            </a: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у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, а нам домой пора.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C:\Documents and Settings\Владелец\Мои документы\АКИМОВА О.М\ИМЦ\РЧ семинар 30.11\фото от ЕВ\BB1A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86" t="25456" r="8257" b="11875"/>
          <a:stretch>
            <a:fillRect/>
          </a:stretch>
        </p:blipFill>
        <p:spPr bwMode="auto">
          <a:xfrm>
            <a:off x="827584" y="1556791"/>
            <a:ext cx="7416824" cy="453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332656"/>
            <a:ext cx="7113984" cy="579350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Народная культура и основанная на ней народная педагогика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неисчерпаемый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кладезь мудрости, нравственных начал, духовности, необъятного запаса любви, доброты и бережного отношения ко всему, что окружает человека: к природе, её богатству, к людям, к народным традициям.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«Ведь все живое и неживое создано Творцом и дано рам в виде бесценного подарка. Так будем же, братии, беречь его»,- так обращался к своей пастве Феофан Затворник, известный толкователь евангельских притч.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начинается с  детства.  Именно  в детстве происходит посев добра. Но лишь через годы будет ясно, оказались ли семена добра всхожими, или сорняки зла погубили их. Задача каждого из нас - помочь взойти семенам добра.</a:t>
            </a:r>
            <a:endParaRPr lang="ru-RU" sz="24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600200"/>
            <a:ext cx="70419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696744" cy="52565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«Без памяти - нет традиций, без традиций - нет культуры, без культуры - нет воспитания, без воспитания -  нет духовности, без духовности - нет личности, без личности - нет народа, как исторической личности».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Г.Н.Волков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Наиболее эмоциональный отклик в душе детей, дающий духовные ростки, вызывают народные и православные праздники. Праздники - неиссякаемый источник не только традиций и обрядов, но и жизненного оптимизма. Они вносят радость в наши дома, задают особый ритм духовной жизни человека, обращая его к традициям нашего  народа. Детскому  восприятию присуща удивительная особенность. В памяти остается незабываемое 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осеннее изобилие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 Покрову, сияние огоньков и аромат хвои на Рождество,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народные гуляния на Масленицу.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ванильный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вкус куличей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пасочек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красные свечи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крашенки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на Пасху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березки - на Троицу,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каждого праздника есть свой цвет, свой запах, свое звучание, своя музыка.</a:t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Соприкосновение с народными и православными традициями, участие в народных праздниках, духовно обогащают ребенка, воспитывают гордость за свой народ, поддерживают интерес к его истории и культуре.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</a:rPr>
              <a:t>Пресвятая Богородица незримо покрывает нас своим омофором от бед и нужд.</a:t>
            </a:r>
            <a:endParaRPr lang="ru-RU" sz="2800" dirty="0"/>
          </a:p>
        </p:txBody>
      </p:sp>
      <p:pic>
        <p:nvPicPr>
          <p:cNvPr id="4" name="Содержимое 3" descr="ÐÐ¾ÐºÑÐ¾Ð² ÐÑÐµÑÐ²ÑÑÐ¾Ð¹ ÐÐ¾Ð³Ð¾ÑÐ¾Ð´Ð¸ÑÑ (ÐºÐ¾Ð¿Ð¸Ñ ÑÑÐ°ÑÐ¸Ð½Ð½Ð¾Ð¹ Ð¸ÐºÐ¾Ð½Ñ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536504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ФЕДОТОВА Курсы Москва\op0_14_10_24__12_19_29_793624_12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43625"/>
            <a:ext cx="4685506" cy="5257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Разбегаются  глаза от такого дива!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Посмотрите на платочки – как они красивы!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Разноцветные платки, набивные шали!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Скольких женщин на Руси в праздник украшали!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ладелец\Рабочий стол\ФЕДОТОВА Курсы Москва\IMG_2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16328" cy="526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bdoy34.ucoz.ru/_ph/1/2494912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33670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475656" y="4724400"/>
            <a:ext cx="6552728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Подходите, подходите, яблочки  румяные, сочные берите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капуста, вот лучок, помидорчик, кабачок!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Масса вкусных овощей для супов, борщей и щей!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Вот на ярмарке товары: бочки, ложки, самовары!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Поставцы, тарелки, чаши! Покупай товары наши!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074" name="Picture 2" descr="C:\Documents and Settings\Владелец\Рабочий стол\ФЕДОТОВА Курсы Москва\IMG_25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3639">
            <a:off x="467544" y="1844824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Documents and Settings\Владелец\Рабочий стол\ФЕДОТОВА Курсы Москва\IMG_2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7007">
            <a:off x="5796136" y="2276872"/>
            <a:ext cx="3016430" cy="4021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pPr indent="228600">
              <a:spcAft>
                <a:spcPts val="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на 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ярмарке народ гуляет, се 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товары раскупает.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мы, скоморохи, там были, чай 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бубликами 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пили!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Владелец\Мои документы\АКИМОВА О.М\ИМЦ\РЧ семинар 30.11\семинар\IMG_2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latin typeface="Times New Roman"/>
                <a:ea typeface="Calibri"/>
              </a:rPr>
              <a:t>Всех на ярмарку зовем! </a:t>
            </a:r>
            <a:r>
              <a:rPr lang="ru-RU" sz="1400" dirty="0" smtClean="0">
                <a:latin typeface="Times New Roman"/>
                <a:ea typeface="Calibri"/>
              </a:rPr>
              <a:t/>
            </a:r>
            <a:br>
              <a:rPr lang="ru-RU" sz="1400" dirty="0" smtClean="0">
                <a:latin typeface="Times New Roman"/>
                <a:ea typeface="Calibri"/>
              </a:rPr>
            </a:br>
            <a:r>
              <a:rPr lang="ru-RU" sz="1400" dirty="0" smtClean="0">
                <a:latin typeface="Times New Roman"/>
                <a:ea typeface="Calibri"/>
              </a:rPr>
              <a:t>Мы </a:t>
            </a:r>
            <a:r>
              <a:rPr lang="ru-RU" sz="1400" dirty="0">
                <a:latin typeface="Times New Roman"/>
                <a:ea typeface="Calibri"/>
              </a:rPr>
              <a:t>игрушки продаем!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/>
                <a:ea typeface="Calibri"/>
              </a:rPr>
              <a:t>Все игрушки не простые, </a:t>
            </a:r>
            <a:r>
              <a:rPr lang="ru-RU" sz="1400" dirty="0" smtClean="0">
                <a:latin typeface="Times New Roman"/>
                <a:ea typeface="Calibri"/>
              </a:rPr>
              <a:t/>
            </a:r>
            <a:br>
              <a:rPr lang="ru-RU" sz="1400" dirty="0" smtClean="0">
                <a:latin typeface="Times New Roman"/>
                <a:ea typeface="Calibri"/>
              </a:rPr>
            </a:br>
            <a:r>
              <a:rPr lang="ru-RU" sz="1400" dirty="0" smtClean="0">
                <a:latin typeface="Times New Roman"/>
              </a:rPr>
              <a:t>А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волшебно-расписные.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8194" name="Picture 2" descr="C:\Documents and Settings\Владелец\Мои документы\АКИМОВА О.М\ИМЦ\РЧ семинар 30.11\фото от ЕВ\BB1A3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учреждение  «Староситненский детский сад «Огонёк»  городского округа Ступино Московской области (МАДОУ Староситненский д/с «Огонёк»)</vt:lpstr>
      <vt:lpstr> «Без памяти - нет традиций, без традиций - нет культуры, без культуры - нет воспитания, без воспитания -  нет духовности, без духовности - нет личности, без личности - нет народа, как исторической личности».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Г.Н.Волков  Наиболее эмоциональный отклик в душе детей, дающий духовные ростки, вызывают народные и православные праздники. Праздники - неиссякаемый источник не только традиций и обрядов, но и жизненного оптимизма. Они вносят радость в наши дома, задают особый ритм духовной жизни человека, обращая его к традициям нашего  народа. Детскому  восприятию присуща удивительная особенность. В памяти остается незабываемое  осеннее изобилие к Покрову, сияние огоньков и аромат хвои на Рождество, народные гуляния на Масленицу. ванильный вкус куличей и пасочек, красные свечи и крашенки на Пасху, березки - на Троицу, У каждого праздника есть свой цвет, свой запах, свое звучание, своя музыка. Соприкосновение с народными и православными традициями, участие в народных праздниках, духовно обогащают ребенка, воспитывают гордость за свой народ, поддерживают интерес к его истории и культуре.  </vt:lpstr>
      <vt:lpstr>Пресвятая Богородица незримо покрывает нас своим омофором от бед и нужд.</vt:lpstr>
      <vt:lpstr>Слайд 4</vt:lpstr>
      <vt:lpstr>Разбегаются  глаза от такого дива! Посмотрите на платочки – как они красивы! Разноцветные платки, набивные шали! Скольких женщин на Руси в праздник украшали!</vt:lpstr>
      <vt:lpstr>Слайд 6</vt:lpstr>
      <vt:lpstr> Вот на ярмарке товары: бочки, ложки, самовары! Поставцы, тарелки, чаши! Покупай товары наши! </vt:lpstr>
      <vt:lpstr>А на ярмарке народ гуляет, се товары раскупает.     И мы, скоморохи, там были, чай с бубликами пили! </vt:lpstr>
      <vt:lpstr>Всех на ярмарку зовем!  Мы игрушки продаем!  Все игрушки не простые,  А волшебно-расписные.  </vt:lpstr>
      <vt:lpstr>А на ярмарке народ собирается! А на ярмарке частушки исполняются! </vt:lpstr>
      <vt:lpstr>Ярмарка не умолкает, что за чудеса?     Отовсюду раздаются купцов голоса! </vt:lpstr>
      <vt:lpstr>Площадь, медведь дрессированный, торговок  пестрый наряд.  Шутки, веселые клоуны, люд простой веселят. </vt:lpstr>
      <vt:lpstr>Время наше завершается,  Ярмарка  закрывается!    Товары распродали,  Добра домой набрали. </vt:lpstr>
      <vt:lpstr>Всех сердечно с праздником Покрова поздравляем!     Здоровья телесного, душевного желаем!      Мира всем и добра, ну, а нам домой пора.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«Староситненский детский сад «Огонёк»  городского округа Ступино Московской области (МАДОУ Староситненский д/с «Огонёк»)</dc:title>
  <cp:lastModifiedBy>user</cp:lastModifiedBy>
  <cp:revision>14</cp:revision>
  <dcterms:modified xsi:type="dcterms:W3CDTF">2018-12-11T06:27:17Z</dcterms:modified>
</cp:coreProperties>
</file>