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10"/>
  </p:notesMasterIdLst>
  <p:sldIdLst>
    <p:sldId id="267" r:id="rId2"/>
    <p:sldId id="257" r:id="rId3"/>
    <p:sldId id="258" r:id="rId4"/>
    <p:sldId id="261" r:id="rId5"/>
    <p:sldId id="262" r:id="rId6"/>
    <p:sldId id="263" r:id="rId7"/>
    <p:sldId id="264" r:id="rId8"/>
    <p:sldId id="26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86364" autoAdjust="0"/>
  </p:normalViewPr>
  <p:slideViewPr>
    <p:cSldViewPr>
      <p:cViewPr varScale="1">
        <p:scale>
          <a:sx n="93" d="100"/>
          <a:sy n="93" d="100"/>
        </p:scale>
        <p:origin x="-2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79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CA3FF-D08B-4D46-8557-A7120E7EEC11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E5A7D-650C-4C40-80CD-7699932412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2064-CC51-46C5-B817-D400BE00C248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51F6-5C3A-4615-B5E9-755159AB55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2064-CC51-46C5-B817-D400BE00C248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51F6-5C3A-4615-B5E9-755159AB55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2064-CC51-46C5-B817-D400BE00C248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51F6-5C3A-4615-B5E9-755159AB55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2064-CC51-46C5-B817-D400BE00C248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51F6-5C3A-4615-B5E9-755159AB55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2064-CC51-46C5-B817-D400BE00C248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14251F6-5C3A-4615-B5E9-755159AB55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2064-CC51-46C5-B817-D400BE00C248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51F6-5C3A-4615-B5E9-755159AB55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2064-CC51-46C5-B817-D400BE00C248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51F6-5C3A-4615-B5E9-755159AB55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2064-CC51-46C5-B817-D400BE00C248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51F6-5C3A-4615-B5E9-755159AB55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2064-CC51-46C5-B817-D400BE00C248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51F6-5C3A-4615-B5E9-755159AB55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2064-CC51-46C5-B817-D400BE00C248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51F6-5C3A-4615-B5E9-755159AB55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2064-CC51-46C5-B817-D400BE00C248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51F6-5C3A-4615-B5E9-755159AB55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3852064-CC51-46C5-B817-D400BE00C248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14251F6-5C3A-4615-B5E9-755159AB55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shkolnie-kogda_ujdem_so_shkolnogo_dvora.mp3" TargetMode="Externa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7787208" cy="78581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 ЗНАКОМЬТЕСЬ!!!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980728"/>
            <a:ext cx="4320480" cy="5877272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5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Коптелова Светлана Владимировна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dirty="0" smtClean="0"/>
              <a:t>Общий стаж работы в школе – 29 лет.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dirty="0" smtClean="0"/>
              <a:t>В 1981 – окончила Соколовскую среднюю школу в Тамбовской области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dirty="0" smtClean="0"/>
              <a:t>В 1986 г. – окончила математический факультет ВГУ.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dirty="0" smtClean="0"/>
              <a:t>По окончании ВГУ начала работать в Одинцовской восьмилетней школе.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dirty="0" smtClean="0"/>
              <a:t>С 2009 г – учитель физики в Россошанской средней школе.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84784"/>
            <a:ext cx="3744416" cy="454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457200"/>
            <a:ext cx="4572032" cy="3829056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rgbClr val="FFFF00"/>
                </a:solidFill>
              </a:rPr>
              <a:t>Физика детям была непонятна.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Формулы в книжке читали с тоской.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Чёрные дыры и белые пятна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Им на уроках встречались порой.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 Но постигали детишки законы – 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В физике стали теперь знатоки.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От Архимеда и до Ньютона – 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Всё мы прошли – от доски до доски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И уяснили мы капитально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В наш электронный, космический век,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Что без науки фундаментальной</a:t>
            </a:r>
            <a:br>
              <a:rPr lang="ru-RU" sz="1800" dirty="0" smtClean="0">
                <a:solidFill>
                  <a:srgbClr val="FFFF00"/>
                </a:solidFill>
              </a:rPr>
            </a:br>
            <a:r>
              <a:rPr lang="ru-RU" sz="1800" dirty="0" smtClean="0">
                <a:solidFill>
                  <a:srgbClr val="FFFF00"/>
                </a:solidFill>
              </a:rPr>
              <a:t>Не проживёт на Земле человек.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4071942"/>
            <a:ext cx="4714876" cy="257176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300" dirty="0" smtClean="0"/>
              <a:t>Коптелова Светлана Владимировна –</a:t>
            </a:r>
          </a:p>
          <a:p>
            <a:pPr>
              <a:buNone/>
            </a:pPr>
            <a:r>
              <a:rPr lang="ru-RU" sz="3300" dirty="0" smtClean="0"/>
              <a:t>учитель физики Россошанской школы</a:t>
            </a:r>
          </a:p>
          <a:p>
            <a:pPr>
              <a:buNone/>
            </a:pPr>
            <a:r>
              <a:rPr lang="ru-RU" sz="3300" dirty="0" smtClean="0"/>
              <a:t> 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8" descr="DSC015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00562" y="608894"/>
            <a:ext cx="4391917" cy="57458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0" y="357166"/>
            <a:ext cx="3071802" cy="521497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Компьютер освоила в первых рядах.</a:t>
            </a:r>
          </a:p>
          <a:p>
            <a:pPr>
              <a:buNone/>
            </a:pPr>
            <a:r>
              <a:rPr lang="ru-RU" dirty="0" smtClean="0"/>
              <a:t>Теперь обогнали </a:t>
            </a:r>
          </a:p>
          <a:p>
            <a:pPr>
              <a:buNone/>
            </a:pPr>
            <a:r>
              <a:rPr lang="ru-RU" dirty="0" smtClean="0"/>
              <a:t>                 детишки.</a:t>
            </a:r>
          </a:p>
          <a:p>
            <a:pPr>
              <a:buNone/>
            </a:pPr>
            <a:r>
              <a:rPr lang="ru-RU" dirty="0" smtClean="0"/>
              <a:t>А раньше лишь </a:t>
            </a:r>
          </a:p>
          <a:p>
            <a:pPr>
              <a:buNone/>
            </a:pPr>
            <a:r>
              <a:rPr lang="ru-RU" dirty="0" smtClean="0"/>
              <a:t>фраза была на устах: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«Не бойтесь, ребята, той «мышки»!»</a:t>
            </a:r>
            <a:endParaRPr lang="ru-RU" dirty="0"/>
          </a:p>
        </p:txBody>
      </p:sp>
      <p:pic>
        <p:nvPicPr>
          <p:cNvPr id="3074" name="Picture 2" descr="C:\Users\Админ\Desktop\что готово к конкурсу\DSCF16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57166"/>
            <a:ext cx="5865823" cy="428627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:\Users\Админ\Desktop\что готово к конкурсу\DSC018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2852"/>
            <a:ext cx="4572000" cy="35004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28802"/>
            <a:ext cx="8229600" cy="24288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285728"/>
            <a:ext cx="4283106" cy="24288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571869" y="214290"/>
            <a:ext cx="5357850" cy="3643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0" y="4286256"/>
            <a:ext cx="5143504" cy="257174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600" dirty="0" smtClean="0">
                <a:solidFill>
                  <a:srgbClr val="FFFF00"/>
                </a:solidFill>
              </a:rPr>
              <a:t>ТСО, электроцепи,</a:t>
            </a:r>
          </a:p>
          <a:p>
            <a:pPr>
              <a:buNone/>
            </a:pPr>
            <a:r>
              <a:rPr lang="ru-RU" sz="3600" dirty="0" smtClean="0">
                <a:solidFill>
                  <a:srgbClr val="FFFF00"/>
                </a:solidFill>
              </a:rPr>
              <a:t>работают ребята сами, </a:t>
            </a:r>
          </a:p>
          <a:p>
            <a:pPr>
              <a:buNone/>
            </a:pPr>
            <a:r>
              <a:rPr lang="ru-RU" sz="3600" dirty="0" smtClean="0">
                <a:solidFill>
                  <a:srgbClr val="FFFF00"/>
                </a:solidFill>
              </a:rPr>
              <a:t>штативы, колбы, провода,</a:t>
            </a:r>
          </a:p>
          <a:p>
            <a:pPr>
              <a:buNone/>
            </a:pPr>
            <a:r>
              <a:rPr lang="ru-RU" sz="3600" dirty="0" smtClean="0">
                <a:solidFill>
                  <a:srgbClr val="FFFF00"/>
                </a:solidFill>
              </a:rPr>
              <a:t>ответ дают с пультами</a:t>
            </a:r>
          </a:p>
          <a:p>
            <a:pPr>
              <a:buNone/>
            </a:pPr>
            <a:endParaRPr lang="ru-RU" sz="3600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3527" y="214290"/>
            <a:ext cx="433047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8" descr="C:\Users\Админ\Desktop\что готово к конкурсу\DSC017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9144000" cy="3643314"/>
          </a:xfrm>
          <a:prstGeom prst="rect">
            <a:avLst/>
          </a:prstGeom>
          <a:noFill/>
        </p:spPr>
      </p:pic>
      <p:pic>
        <p:nvPicPr>
          <p:cNvPr id="19" name="Picture 2" descr="C:\Users\Админ\Desktop\что готово к конкурсу\DSCF16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2971" y="3714728"/>
            <a:ext cx="4191029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3357562"/>
            <a:ext cx="3971924" cy="321471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0" y="285729"/>
            <a:ext cx="4572000" cy="242889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Чудо есть – inter - доска.</a:t>
            </a:r>
          </a:p>
          <a:p>
            <a:pPr>
              <a:buNone/>
            </a:pPr>
            <a:r>
              <a:rPr lang="ru-RU" sz="2800" dirty="0" smtClean="0"/>
              <a:t>Если кто желает,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14942" y="4071942"/>
            <a:ext cx="3786214" cy="250033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400" dirty="0" smtClean="0"/>
          </a:p>
          <a:p>
            <a:pPr>
              <a:buNone/>
            </a:pPr>
            <a:r>
              <a:rPr lang="ru-RU" sz="2800" dirty="0" smtClean="0"/>
              <a:t>На уроках, </a:t>
            </a:r>
          </a:p>
          <a:p>
            <a:pPr>
              <a:buNone/>
            </a:pPr>
            <a:r>
              <a:rPr lang="ru-RU" sz="2800" dirty="0" smtClean="0"/>
              <a:t>           классный час –  </a:t>
            </a:r>
          </a:p>
          <a:p>
            <a:pPr>
              <a:buNone/>
            </a:pPr>
            <a:r>
              <a:rPr lang="ru-RU" sz="2800" dirty="0" smtClean="0"/>
              <a:t>Во всём нам помогает.</a:t>
            </a:r>
          </a:p>
          <a:p>
            <a:endParaRPr lang="ru-RU" dirty="0"/>
          </a:p>
        </p:txBody>
      </p:sp>
      <p:pic>
        <p:nvPicPr>
          <p:cNvPr id="10" name="Picture 2" descr="C:\Users\Админ\Desktop\что готово к конкурсу\DSC0150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-5974"/>
            <a:ext cx="4929190" cy="3696893"/>
          </a:xfrm>
          <a:prstGeom prst="rect">
            <a:avLst/>
          </a:prstGeom>
          <a:noFill/>
        </p:spPr>
      </p:pic>
      <p:pic>
        <p:nvPicPr>
          <p:cNvPr id="12" name="Picture 3" descr="C:\Users\Админ\Desktop\что готово к конкурсу\DSC01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3286124"/>
            <a:ext cx="4857784" cy="313313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1214422"/>
            <a:ext cx="4354544" cy="26432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428736"/>
            <a:ext cx="4284693" cy="50006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14282" y="142853"/>
            <a:ext cx="8643998" cy="12858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 </a:t>
            </a:r>
            <a:r>
              <a:rPr lang="ru-RU" sz="3200" dirty="0" smtClean="0"/>
              <a:t>Необыкновенно интересные уроки и внеклассные мероприятия.</a:t>
            </a:r>
          </a:p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285860"/>
            <a:ext cx="333375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C:\Users\Админ\Desktop\что готово к конкурсу\DSC017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4071964" cy="2714644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4549843" cy="263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14810" y="1285860"/>
            <a:ext cx="4572032" cy="321471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42852"/>
            <a:ext cx="4498975" cy="214314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0" y="142852"/>
            <a:ext cx="4497388" cy="650085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Я люблю душевную речь</a:t>
            </a:r>
          </a:p>
          <a:p>
            <a:pPr>
              <a:buNone/>
            </a:pPr>
            <a:r>
              <a:rPr lang="ru-RU" dirty="0" smtClean="0"/>
              <a:t>И учёбу на пять, и во всём дисциплину,</a:t>
            </a:r>
          </a:p>
          <a:p>
            <a:pPr>
              <a:buNone/>
            </a:pPr>
            <a:r>
              <a:rPr lang="ru-RU" dirty="0" smtClean="0"/>
              <a:t>Провожу я борьбу с никотином,</a:t>
            </a:r>
          </a:p>
          <a:p>
            <a:pPr>
              <a:buNone/>
            </a:pPr>
            <a:r>
              <a:rPr lang="ru-RU" dirty="0" smtClean="0"/>
              <a:t>Чтоб детишкам здоровье сберечь!</a:t>
            </a:r>
          </a:p>
          <a:p>
            <a:pPr>
              <a:buNone/>
            </a:pPr>
            <a:r>
              <a:rPr lang="ru-RU" dirty="0" smtClean="0"/>
              <a:t>Я люблю писать в дневниках</a:t>
            </a:r>
          </a:p>
          <a:p>
            <a:pPr>
              <a:buNone/>
            </a:pPr>
            <a:r>
              <a:rPr lang="ru-RU" dirty="0" smtClean="0"/>
              <a:t>Замечания детям на темы морали,</a:t>
            </a:r>
          </a:p>
          <a:p>
            <a:pPr>
              <a:buNone/>
            </a:pPr>
            <a:r>
              <a:rPr lang="ru-RU" dirty="0" smtClean="0"/>
              <a:t>И мой почерк машинный, наскальный,</a:t>
            </a:r>
          </a:p>
          <a:p>
            <a:pPr>
              <a:buNone/>
            </a:pPr>
            <a:r>
              <a:rPr lang="ru-RU" dirty="0" smtClean="0"/>
              <a:t>Как посланье о школьных годах.</a:t>
            </a:r>
          </a:p>
          <a:p>
            <a:pPr>
              <a:buNone/>
            </a:pPr>
            <a:r>
              <a:rPr lang="ru-RU" dirty="0" smtClean="0"/>
              <a:t>А ещё я люблю: танцы быстрые и народные,</a:t>
            </a:r>
          </a:p>
          <a:p>
            <a:pPr>
              <a:buNone/>
            </a:pPr>
            <a:r>
              <a:rPr lang="ru-RU" dirty="0" smtClean="0"/>
              <a:t>Песни петь с детьми от души хороводные</a:t>
            </a:r>
          </a:p>
          <a:p>
            <a:pPr>
              <a:buNone/>
            </a:pPr>
            <a:r>
              <a:rPr lang="ru-RU" dirty="0" smtClean="0"/>
              <a:t>И в походы ходить,</a:t>
            </a:r>
          </a:p>
          <a:p>
            <a:pPr>
              <a:buNone/>
            </a:pPr>
            <a:r>
              <a:rPr lang="ru-RU" dirty="0" smtClean="0"/>
              <a:t>В игры играть, танцевать.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Не дают мне детки грустить,</a:t>
            </a:r>
          </a:p>
          <a:p>
            <a:pPr>
              <a:buNone/>
            </a:pPr>
            <a:r>
              <a:rPr lang="ru-RU" dirty="0" smtClean="0"/>
              <a:t>Не  могу по -другому я жить.</a:t>
            </a:r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496"/>
            <a:ext cx="3143272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Админ\Desktop\что готово к конкурсу\Отсканировано 02.12.2010 17-1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243" y="0"/>
            <a:ext cx="4576757" cy="3008604"/>
          </a:xfrm>
          <a:prstGeom prst="rect">
            <a:avLst/>
          </a:prstGeom>
          <a:noFill/>
        </p:spPr>
      </p:pic>
      <p:pic>
        <p:nvPicPr>
          <p:cNvPr id="7171" name="Picture 3" descr="C:\Users\Админ\Desktop\что готово к конкурсу\Отсканировано 02.12.2010 16-56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4357686" cy="3286124"/>
          </a:xfrm>
          <a:prstGeom prst="rect">
            <a:avLst/>
          </a:prstGeom>
          <a:noFill/>
        </p:spPr>
      </p:pic>
      <p:pic>
        <p:nvPicPr>
          <p:cNvPr id="7172" name="Picture 4" descr="C:\Users\Админ\Desktop\что готово к конкурсу\0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428976"/>
            <a:ext cx="4786314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2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F0"/>
                </a:solidFill>
              </a:rPr>
              <a:t>Для вас, коллеги !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8194" name="Picture 2" descr="G:\это надо\цветы\SDC111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9144000" cy="5810269"/>
          </a:xfrm>
          <a:prstGeom prst="rect">
            <a:avLst/>
          </a:prstGeom>
          <a:noFill/>
        </p:spPr>
      </p:pic>
      <p:pic>
        <p:nvPicPr>
          <p:cNvPr id="4" name="Picture 3" descr="G:\это надо\цветы\DSC00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4356"/>
            <a:ext cx="9144000" cy="5980174"/>
          </a:xfrm>
          <a:prstGeom prst="rect">
            <a:avLst/>
          </a:prstGeom>
          <a:noFill/>
        </p:spPr>
      </p:pic>
      <p:pic>
        <p:nvPicPr>
          <p:cNvPr id="6" name="Picture 2" descr="G:\это надо\цветы\DSC000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</p:spPr>
      </p:pic>
      <p:pic>
        <p:nvPicPr>
          <p:cNvPr id="7" name="Picture 3" descr="G:\это надо\цветы\DSC000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14356"/>
            <a:ext cx="9144000" cy="6643734"/>
          </a:xfrm>
          <a:prstGeom prst="rect">
            <a:avLst/>
          </a:prstGeom>
          <a:noFill/>
        </p:spPr>
      </p:pic>
      <p:pic>
        <p:nvPicPr>
          <p:cNvPr id="8" name="Picture 2" descr="G:\это надо\цветы\DSC000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14356"/>
            <a:ext cx="9144000" cy="6643734"/>
          </a:xfrm>
          <a:prstGeom prst="rect">
            <a:avLst/>
          </a:prstGeom>
          <a:noFill/>
        </p:spPr>
      </p:pic>
      <p:pic>
        <p:nvPicPr>
          <p:cNvPr id="9" name="Picture 3" descr="G:\это надо\цветы\DSC000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714356"/>
            <a:ext cx="8643998" cy="6715172"/>
          </a:xfrm>
          <a:prstGeom prst="rect">
            <a:avLst/>
          </a:prstGeom>
          <a:noFill/>
        </p:spPr>
      </p:pic>
      <p:pic>
        <p:nvPicPr>
          <p:cNvPr id="10" name="Picture 2" descr="G:\это надо\цветы\DSC0007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56"/>
            <a:ext cx="9144000" cy="6786610"/>
          </a:xfrm>
          <a:prstGeom prst="rect">
            <a:avLst/>
          </a:prstGeom>
          <a:noFill/>
        </p:spPr>
      </p:pic>
      <p:pic>
        <p:nvPicPr>
          <p:cNvPr id="11" name="Picture 3" descr="G:\это надо\цветы\SDC111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56"/>
            <a:ext cx="9144000" cy="6786610"/>
          </a:xfrm>
          <a:prstGeom prst="rect">
            <a:avLst/>
          </a:prstGeom>
          <a:noFill/>
        </p:spPr>
      </p:pic>
      <p:pic>
        <p:nvPicPr>
          <p:cNvPr id="12" name="Picture 2" descr="G:\это надо\цветы\SDC1118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714356"/>
            <a:ext cx="9144000" cy="6786610"/>
          </a:xfrm>
          <a:prstGeom prst="rect">
            <a:avLst/>
          </a:prstGeom>
          <a:noFill/>
        </p:spPr>
      </p:pic>
      <p:pic>
        <p:nvPicPr>
          <p:cNvPr id="13" name="shkolnie-kogda_ujdem_so_shkolnogo_dvor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8643966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5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5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597</TotalTime>
  <Words>235</Words>
  <Application>Microsoft Office PowerPoint</Application>
  <PresentationFormat>Экран (4:3)</PresentationFormat>
  <Paragraphs>47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Апекс</vt:lpstr>
      <vt:lpstr>             ЗНАКОМЬТЕСЬ!!!</vt:lpstr>
      <vt:lpstr>Физика детям была непонятна. Формулы в книжке читали с тоской. Чёрные дыры и белые пятна Им на уроках встречались порой.  Но постигали детишки законы –  В физике стали теперь знатоки. От Архимеда и до Ньютона –  Всё мы прошли – от доски до доски И уяснили мы капитально В наш электронный, космический век, Что без науки фундаментальной Не проживёт на Земле человек. </vt:lpstr>
      <vt:lpstr>Слайд 3</vt:lpstr>
      <vt:lpstr>Слайд 4</vt:lpstr>
      <vt:lpstr>Слайд 5</vt:lpstr>
      <vt:lpstr>Слайд 6</vt:lpstr>
      <vt:lpstr>Слайд 7</vt:lpstr>
      <vt:lpstr>Для вас, коллеги 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Лёня</cp:lastModifiedBy>
  <cp:revision>79</cp:revision>
  <dcterms:created xsi:type="dcterms:W3CDTF">2011-01-26T19:02:13Z</dcterms:created>
  <dcterms:modified xsi:type="dcterms:W3CDTF">2016-02-16T19:04:35Z</dcterms:modified>
</cp:coreProperties>
</file>