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1"/>
  </p:notesMasterIdLst>
  <p:sldIdLst>
    <p:sldId id="276" r:id="rId2"/>
    <p:sldId id="282" r:id="rId3"/>
    <p:sldId id="256" r:id="rId4"/>
    <p:sldId id="257" r:id="rId5"/>
    <p:sldId id="258" r:id="rId6"/>
    <p:sldId id="259" r:id="rId7"/>
    <p:sldId id="261" r:id="rId8"/>
    <p:sldId id="260" r:id="rId9"/>
    <p:sldId id="263" r:id="rId10"/>
    <p:sldId id="284" r:id="rId11"/>
    <p:sldId id="267" r:id="rId12"/>
    <p:sldId id="270" r:id="rId13"/>
    <p:sldId id="286" r:id="rId14"/>
    <p:sldId id="288" r:id="rId15"/>
    <p:sldId id="290" r:id="rId16"/>
    <p:sldId id="292" r:id="rId17"/>
    <p:sldId id="293" r:id="rId18"/>
    <p:sldId id="280" r:id="rId19"/>
    <p:sldId id="278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570948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864" autoAdjust="0"/>
  </p:normalViewPr>
  <p:slideViewPr>
    <p:cSldViewPr>
      <p:cViewPr varScale="1">
        <p:scale>
          <a:sx n="98" d="100"/>
          <a:sy n="98" d="100"/>
        </p:scale>
        <p:origin x="-73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3EA57A-55AF-4338-8D54-44F9A433AC87}" type="datetimeFigureOut">
              <a:rPr lang="ru-RU" smtClean="0"/>
              <a:t>17.02.2016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082985-F75B-408C-8A69-9D5A1BD178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264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082985-F75B-408C-8A69-9D5A1BD1789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916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57686" y="24288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20482" name="Picture 2" descr="C:\Documents and Settings\User\Рабочий стол\моя аттестация\фото\мои достижения.jpg"/>
          <p:cNvPicPr>
            <a:picLocks noChangeAspect="1" noChangeArrowheads="1"/>
          </p:cNvPicPr>
          <p:nvPr/>
        </p:nvPicPr>
        <p:blipFill>
          <a:blip r:embed="rId2"/>
          <a:srcRect l="1538" t="40323" r="1562" b="1612"/>
          <a:stretch>
            <a:fillRect/>
          </a:stretch>
        </p:blipFill>
        <p:spPr bwMode="auto">
          <a:xfrm>
            <a:off x="8887" y="2714620"/>
            <a:ext cx="9144000" cy="4143380"/>
          </a:xfrm>
          <a:prstGeom prst="rect">
            <a:avLst/>
          </a:prstGeom>
          <a:noFill/>
        </p:spPr>
      </p:pic>
      <p:pic>
        <p:nvPicPr>
          <p:cNvPr id="20483" name="Picture 3" descr="C:\Documents and Settings\User\Рабочий стол\моя аттестация\фото\мои достижения.jpg"/>
          <p:cNvPicPr>
            <a:picLocks noChangeAspect="1" noChangeArrowheads="1"/>
          </p:cNvPicPr>
          <p:nvPr/>
        </p:nvPicPr>
        <p:blipFill>
          <a:blip r:embed="rId2"/>
          <a:srcRect l="1525" r="2424" b="69355"/>
          <a:stretch>
            <a:fillRect/>
          </a:stretch>
        </p:blipFill>
        <p:spPr bwMode="auto">
          <a:xfrm>
            <a:off x="0" y="0"/>
            <a:ext cx="9144000" cy="271462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84997" y="1370684"/>
            <a:ext cx="7354899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7030A0"/>
                </a:solidFill>
                <a:latin typeface="Monotype Corsiva" pitchFamily="66" charset="0"/>
              </a:rPr>
              <a:t>ВИЗИТНАЯ КАРТОЧКА </a:t>
            </a:r>
          </a:p>
          <a:p>
            <a:pPr algn="ctr"/>
            <a:r>
              <a:rPr lang="ru-RU" sz="4400" b="1" dirty="0" smtClean="0">
                <a:solidFill>
                  <a:srgbClr val="7030A0"/>
                </a:solidFill>
                <a:latin typeface="Monotype Corsiva" pitchFamily="66" charset="0"/>
              </a:rPr>
              <a:t>музыкального руководителя</a:t>
            </a:r>
          </a:p>
          <a:p>
            <a:pPr algn="ctr"/>
            <a:r>
              <a:rPr lang="ru-RU" sz="4400" b="1" dirty="0" smtClean="0">
                <a:solidFill>
                  <a:srgbClr val="7030A0"/>
                </a:solidFill>
                <a:latin typeface="Monotype Corsiva" pitchFamily="66" charset="0"/>
              </a:rPr>
              <a:t>МК ДОУ детский сад «Ладушки»</a:t>
            </a:r>
          </a:p>
          <a:p>
            <a:pPr algn="ctr"/>
            <a:r>
              <a:rPr lang="ru-RU" sz="4400" b="1" dirty="0" err="1" smtClean="0">
                <a:solidFill>
                  <a:srgbClr val="7030A0"/>
                </a:solidFill>
                <a:latin typeface="Monotype Corsiva" pitchFamily="66" charset="0"/>
              </a:rPr>
              <a:t>Каургиной</a:t>
            </a:r>
            <a:r>
              <a:rPr lang="ru-RU" sz="4400" b="1" dirty="0" smtClean="0">
                <a:solidFill>
                  <a:srgbClr val="7030A0"/>
                </a:solidFill>
                <a:latin typeface="Monotype Corsiva" pitchFamily="66" charset="0"/>
              </a:rPr>
              <a:t> Валентины </a:t>
            </a:r>
          </a:p>
          <a:p>
            <a:pPr algn="ctr"/>
            <a:r>
              <a:rPr lang="ru-RU" sz="4400" b="1" dirty="0" smtClean="0">
                <a:solidFill>
                  <a:srgbClr val="7030A0"/>
                </a:solidFill>
                <a:latin typeface="Monotype Corsiva" pitchFamily="66" charset="0"/>
              </a:rPr>
              <a:t>Александровны</a:t>
            </a:r>
            <a:endParaRPr lang="ru-RU" sz="44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3968" y="188640"/>
            <a:ext cx="4709944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Monotype Corsiva" panose="03010101010201010101" pitchFamily="66" charset="0"/>
              </a:rPr>
              <a:t>И вот теперь я стала музыкантом,</a:t>
            </a:r>
          </a:p>
          <a:p>
            <a:r>
              <a:rPr lang="ru-RU" sz="2400" dirty="0" smtClean="0">
                <a:latin typeface="Monotype Corsiva" panose="03010101010201010101" pitchFamily="66" charset="0"/>
              </a:rPr>
              <a:t>А двадцать лет как будто один день.</a:t>
            </a:r>
          </a:p>
          <a:p>
            <a:r>
              <a:rPr lang="ru-RU" sz="2400" dirty="0" smtClean="0">
                <a:latin typeface="Monotype Corsiva" panose="03010101010201010101" pitchFamily="66" charset="0"/>
              </a:rPr>
              <a:t>Прошли они так быстро безвозвратно,</a:t>
            </a:r>
          </a:p>
          <a:p>
            <a:r>
              <a:rPr lang="ru-RU" sz="2400" dirty="0" smtClean="0">
                <a:latin typeface="Monotype Corsiva" panose="03010101010201010101" pitchFamily="66" charset="0"/>
              </a:rPr>
              <a:t>Но я горжусь профессией своей.</a:t>
            </a:r>
          </a:p>
          <a:p>
            <a:r>
              <a:rPr lang="ru-RU" sz="2400" dirty="0" smtClean="0">
                <a:latin typeface="Monotype Corsiva" panose="03010101010201010101" pitchFamily="66" charset="0"/>
              </a:rPr>
              <a:t>Главней всего запомнить надо,</a:t>
            </a:r>
          </a:p>
          <a:p>
            <a:r>
              <a:rPr lang="ru-RU" sz="2400" dirty="0" smtClean="0">
                <a:latin typeface="Monotype Corsiva" panose="03010101010201010101" pitchFamily="66" charset="0"/>
              </a:rPr>
              <a:t>Пускай трудна у нас работа</a:t>
            </a:r>
          </a:p>
          <a:p>
            <a:r>
              <a:rPr lang="ru-RU" sz="2400" dirty="0" smtClean="0">
                <a:latin typeface="Monotype Corsiva" panose="03010101010201010101" pitchFamily="66" charset="0"/>
              </a:rPr>
              <a:t>Но, а цена ведь очень высока.</a:t>
            </a:r>
          </a:p>
          <a:p>
            <a:r>
              <a:rPr lang="ru-RU" sz="2400" dirty="0" smtClean="0">
                <a:latin typeface="Monotype Corsiva" panose="03010101010201010101" pitchFamily="66" charset="0"/>
              </a:rPr>
              <a:t>Пускай, трудна у нас работа,</a:t>
            </a:r>
          </a:p>
          <a:p>
            <a:r>
              <a:rPr lang="ru-RU" sz="2400" dirty="0">
                <a:latin typeface="Monotype Corsiva" panose="03010101010201010101" pitchFamily="66" charset="0"/>
              </a:rPr>
              <a:t> </a:t>
            </a:r>
            <a:r>
              <a:rPr lang="ru-RU" sz="2400" dirty="0" smtClean="0">
                <a:latin typeface="Monotype Corsiva" panose="03010101010201010101" pitchFamily="66" charset="0"/>
              </a:rPr>
              <a:t>но она в детстве детям всем нужна.</a:t>
            </a:r>
          </a:p>
          <a:p>
            <a:r>
              <a:rPr lang="ru-RU" sz="2400" dirty="0" smtClean="0">
                <a:latin typeface="Monotype Corsiva" panose="03010101010201010101" pitchFamily="66" charset="0"/>
              </a:rPr>
              <a:t>И </a:t>
            </a:r>
            <a:r>
              <a:rPr lang="ru-RU" sz="2400" dirty="0" err="1" smtClean="0">
                <a:latin typeface="Monotype Corsiva" panose="03010101010201010101" pitchFamily="66" charset="0"/>
              </a:rPr>
              <a:t>все,что</a:t>
            </a:r>
            <a:r>
              <a:rPr lang="ru-RU" sz="2400" dirty="0" smtClean="0">
                <a:latin typeface="Monotype Corsiva" panose="03010101010201010101" pitchFamily="66" charset="0"/>
              </a:rPr>
              <a:t> я сейчас умею,</a:t>
            </a:r>
          </a:p>
          <a:p>
            <a:r>
              <a:rPr lang="ru-RU" sz="2400" dirty="0" smtClean="0">
                <a:latin typeface="Monotype Corsiva" panose="03010101010201010101" pitchFamily="66" charset="0"/>
              </a:rPr>
              <a:t>Хочу спасибо я сказать</a:t>
            </a:r>
          </a:p>
          <a:p>
            <a:r>
              <a:rPr lang="ru-RU" sz="2400" dirty="0" smtClean="0">
                <a:latin typeface="Monotype Corsiva" panose="03010101010201010101" pitchFamily="66" charset="0"/>
              </a:rPr>
              <a:t>Своим родным, свои любимым</a:t>
            </a:r>
          </a:p>
          <a:p>
            <a:r>
              <a:rPr lang="ru-RU" sz="2400" dirty="0" smtClean="0">
                <a:latin typeface="Monotype Corsiva" panose="03010101010201010101" pitchFamily="66" charset="0"/>
              </a:rPr>
              <a:t>О маме с папой рассказать…….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  <p:pic>
        <p:nvPicPr>
          <p:cNvPr id="2050" name="Picture 2" descr="C:\Users\Ладушки\Desktop\фото,видео 2015\фото 2015\DSCN23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4" y="764704"/>
            <a:ext cx="4140871" cy="310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Documents and Settings\7\Рабочий стол\к плану 2011\грамоты\skrip_klyuc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4293096"/>
            <a:ext cx="1785930" cy="20002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108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Documents and Settings\User\Мои документы\Мои рисунки\Изображение\Изображение 1312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 rot="5400000">
            <a:off x="464121" y="3759281"/>
            <a:ext cx="2907238" cy="2180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90584" y="1052736"/>
            <a:ext cx="38164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Мой папа очень музыкален, 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На баяне он играл.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Любую песню или танец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Он так искусно исполнял.</a:t>
            </a:r>
            <a:endParaRPr lang="ru-RU" sz="28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6" name="Picture 2" descr="C:\Documents and Settings\User\Мои документы\Мои рисунки\Изображение\Изображение 1313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 rot="5400000">
            <a:off x="5515502" y="1523954"/>
            <a:ext cx="2820685" cy="21154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4644008" y="4005064"/>
            <a:ext cx="403244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latin typeface="Monotype Corsiva" pitchFamily="66" charset="0"/>
              </a:rPr>
              <a:t>А мама нежности полна</a:t>
            </a:r>
          </a:p>
          <a:p>
            <a:r>
              <a:rPr lang="ru-RU" sz="2800" b="1" dirty="0">
                <a:solidFill>
                  <a:schemeClr val="bg1"/>
                </a:solidFill>
                <a:latin typeface="Monotype Corsiva" pitchFamily="66" charset="0"/>
              </a:rPr>
              <a:t>Свою любовь нам всем дала.</a:t>
            </a:r>
          </a:p>
          <a:p>
            <a:r>
              <a:rPr lang="ru-RU" sz="2800" b="1" dirty="0">
                <a:solidFill>
                  <a:schemeClr val="bg1"/>
                </a:solidFill>
                <a:latin typeface="Monotype Corsiva" pitchFamily="66" charset="0"/>
              </a:rPr>
              <a:t>Учила искренними быть,</a:t>
            </a:r>
          </a:p>
          <a:p>
            <a:r>
              <a:rPr lang="ru-RU" sz="2800" b="1" dirty="0">
                <a:solidFill>
                  <a:schemeClr val="bg1"/>
                </a:solidFill>
                <a:latin typeface="Monotype Corsiva" pitchFamily="66" charset="0"/>
              </a:rPr>
              <a:t>В быту, в работе добро творить.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55776" y="143054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Мои родители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22359" y="620688"/>
            <a:ext cx="4121641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И я теперь как моя мама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Свою семью уже создала.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Мой муж опора для семьи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И двадцать лет как по пути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Согласья мира мы идем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Детей и внучку мы ведем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В наш мир любви и доброты 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Покуда будем живы мы.</a:t>
            </a:r>
            <a:endParaRPr lang="ru-RU" sz="28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5" name="Picture 2" descr="C:\Documents and Settings\User\Рабочий стол\дом.фото\IMG_4038.JPG"/>
          <p:cNvPicPr>
            <a:picLocks noChangeAspect="1" noChangeArrowheads="1"/>
          </p:cNvPicPr>
          <p:nvPr/>
        </p:nvPicPr>
        <p:blipFill>
          <a:blip r:embed="rId2" cstate="print"/>
          <a:srcRect l="2149" t="2865" r="-1006" b="4008"/>
          <a:stretch>
            <a:fillRect/>
          </a:stretch>
        </p:blipFill>
        <p:spPr bwMode="auto">
          <a:xfrm>
            <a:off x="1043608" y="476672"/>
            <a:ext cx="3357586" cy="4643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2051720" y="5373216"/>
            <a:ext cx="161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Моя семья</a:t>
            </a:r>
            <a:endParaRPr lang="ru-RU" dirty="0"/>
          </a:p>
        </p:txBody>
      </p:sp>
      <p:pic>
        <p:nvPicPr>
          <p:cNvPr id="7" name="Picture 2" descr="C:\Documents and Settings\7\Рабочий стол\к плану 2011\грамоты\skrip_klyuc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8416" y="4160118"/>
            <a:ext cx="1785930" cy="2000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latin typeface="Monotype Corsiva" pitchFamily="66" charset="0"/>
              </a:rPr>
              <a:t>МОИ УВЛЕЧЕНИЯ</a:t>
            </a:r>
            <a:endParaRPr lang="ru-RU" dirty="0"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Documents and Settings\User\Мои документы\Мои рисунки\Изображение\Изображение 354.jpg"/>
          <p:cNvPicPr>
            <a:picLocks noChangeAspect="1" noChangeArrowheads="1"/>
          </p:cNvPicPr>
          <p:nvPr/>
        </p:nvPicPr>
        <p:blipFill rotWithShape="1">
          <a:blip r:embed="rId2" cstate="print"/>
          <a:srcRect b="13553"/>
          <a:stretch/>
        </p:blipFill>
        <p:spPr bwMode="auto">
          <a:xfrm>
            <a:off x="-324544" y="0"/>
            <a:ext cx="9948863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20213" y="196500"/>
            <a:ext cx="41051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Monotype Corsiva" pitchFamily="66" charset="0"/>
              </a:rPr>
              <a:t>МОИ УВЛЕЧЕНИЯ</a:t>
            </a:r>
            <a:endParaRPr lang="ru-RU" sz="44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7624" y="2204864"/>
            <a:ext cx="3879588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Monotype Corsiva" panose="03010101010201010101" pitchFamily="66" charset="0"/>
              </a:rPr>
              <a:t>Люблю природу очень я</a:t>
            </a:r>
          </a:p>
          <a:p>
            <a:r>
              <a:rPr lang="ru-RU" sz="3200" b="1" dirty="0" smtClean="0">
                <a:latin typeface="Monotype Corsiva" panose="03010101010201010101" pitchFamily="66" charset="0"/>
              </a:rPr>
              <a:t>Ее богатства и леса</a:t>
            </a:r>
          </a:p>
          <a:p>
            <a:r>
              <a:rPr lang="ru-RU" sz="3200" b="1" dirty="0" smtClean="0">
                <a:latin typeface="Monotype Corsiva" panose="03010101010201010101" pitchFamily="66" charset="0"/>
              </a:rPr>
              <a:t>В любое время года</a:t>
            </a:r>
          </a:p>
          <a:p>
            <a:r>
              <a:rPr lang="ru-RU" sz="3200" b="1" dirty="0" smtClean="0">
                <a:latin typeface="Monotype Corsiva" panose="03010101010201010101" pitchFamily="66" charset="0"/>
              </a:rPr>
              <a:t>Хожу с семьей в походы.</a:t>
            </a:r>
          </a:p>
          <a:p>
            <a:r>
              <a:rPr lang="ru-RU" sz="3200" b="1" dirty="0" smtClean="0">
                <a:latin typeface="Monotype Corsiva" panose="03010101010201010101" pitchFamily="66" charset="0"/>
              </a:rPr>
              <a:t>А еще люблю я спорт</a:t>
            </a:r>
          </a:p>
          <a:p>
            <a:r>
              <a:rPr lang="ru-RU" sz="3200" b="1" dirty="0" smtClean="0">
                <a:latin typeface="Monotype Corsiva" panose="03010101010201010101" pitchFamily="66" charset="0"/>
              </a:rPr>
              <a:t>Волейбол, рыбалку…..</a:t>
            </a:r>
            <a:endParaRPr lang="ru-RU" sz="3200" b="1" dirty="0">
              <a:latin typeface="Monotype Corsiva" panose="03010101010201010101" pitchFamily="66" charset="0"/>
            </a:endParaRPr>
          </a:p>
        </p:txBody>
      </p:sp>
      <p:pic>
        <p:nvPicPr>
          <p:cNvPr id="8" name="Picture 2" descr="C:\Documents and Settings\7\Рабочий стол\к плану 2011\грамоты\skrip_klyuc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7050" y="4251720"/>
            <a:ext cx="1785930" cy="20002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2428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endParaRPr lang="ru-RU" sz="36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4098" name="Picture 2" descr="C:\Documents and Settings\User\Мои документы\Мои рисунки\Изображение\Изображение 25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9675" y="332656"/>
            <a:ext cx="8964185" cy="6192688"/>
          </a:xfrm>
          <a:prstGeom prst="rect">
            <a:avLst/>
          </a:prstGeom>
          <a:noFill/>
        </p:spPr>
      </p:pic>
      <p:pic>
        <p:nvPicPr>
          <p:cNvPr id="4" name="Picture 2" descr="C:\Documents and Settings\User\Мои документы\Мои рисунки\Изображение\Изображение 231.jpg"/>
          <p:cNvPicPr>
            <a:picLocks noChangeAspect="1" noChangeArrowheads="1"/>
          </p:cNvPicPr>
          <p:nvPr/>
        </p:nvPicPr>
        <p:blipFill>
          <a:blip r:embed="rId3" cstate="print"/>
          <a:srcRect l="7222" r="6119" b="6383"/>
          <a:stretch>
            <a:fillRect/>
          </a:stretch>
        </p:blipFill>
        <p:spPr bwMode="auto">
          <a:xfrm>
            <a:off x="4716016" y="3284984"/>
            <a:ext cx="4286280" cy="3143272"/>
          </a:xfrm>
          <a:prstGeom prst="round2Diag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596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Monotype Corsiva" pitchFamily="66" charset="0"/>
              </a:rPr>
              <a:t> ВЫХОД НА ПРИРОДУ</a:t>
            </a:r>
            <a:endParaRPr lang="ru-RU" sz="3600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10242" name="Picture 2" descr="C:\Documents and Settings\User\Мои документы\Мои рисунки\Изображение\Изображение 1321.bmp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/>
          <a:srcRect l="27048" t="33251" r="30120" b="24054"/>
          <a:stretch/>
        </p:blipFill>
        <p:spPr bwMode="auto">
          <a:xfrm>
            <a:off x="251520" y="980728"/>
            <a:ext cx="4396954" cy="3134813"/>
          </a:xfrm>
          <a:prstGeom prst="rect">
            <a:avLst/>
          </a:prstGeom>
          <a:noFill/>
        </p:spPr>
      </p:pic>
      <p:pic>
        <p:nvPicPr>
          <p:cNvPr id="4" name="Picture 2" descr="C:\Documents and Settings\User\Мои документы\Мои рисунки\Изображение\Изображение 491.jpg"/>
          <p:cNvPicPr>
            <a:picLocks noChangeAspect="1" noChangeArrowheads="1"/>
          </p:cNvPicPr>
          <p:nvPr/>
        </p:nvPicPr>
        <p:blipFill rotWithShape="1">
          <a:blip r:embed="rId3" cstate="print"/>
          <a:srcRect r="1999" b="11928"/>
          <a:stretch/>
        </p:blipFill>
        <p:spPr bwMode="auto">
          <a:xfrm>
            <a:off x="4211960" y="3284984"/>
            <a:ext cx="4487039" cy="3024335"/>
          </a:xfrm>
          <a:prstGeom prst="rect">
            <a:avLst/>
          </a:prstGeom>
          <a:noFill/>
        </p:spPr>
      </p:pic>
      <p:pic>
        <p:nvPicPr>
          <p:cNvPr id="5" name="Picture 2" descr="C:\Documents and Settings\7\Рабочий стол\к плану 2011\грамоты\skrip_klyuch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864081"/>
            <a:ext cx="1785930" cy="20002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238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971792" cy="114300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  <a:latin typeface="Monotype Corsiva" pitchFamily="66" charset="0"/>
              </a:rPr>
              <a:t>ВОЛЕЙБОЛ</a:t>
            </a:r>
            <a:endParaRPr lang="ru-RU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12290" name="Picture 2" descr="C:\Documents and Settings\User\Рабочий стол\спортфото\CIMG22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643050"/>
            <a:ext cx="3394472" cy="4525963"/>
          </a:xfrm>
          <a:prstGeom prst="rect">
            <a:avLst/>
          </a:prstGeom>
          <a:noFill/>
        </p:spPr>
      </p:pic>
      <p:pic>
        <p:nvPicPr>
          <p:cNvPr id="12291" name="Picture 3" descr="C:\Documents and Settings\User\Рабочий стол\спортфото\624.JPG"/>
          <p:cNvPicPr>
            <a:picLocks noChangeAspect="1" noChangeArrowheads="1"/>
          </p:cNvPicPr>
          <p:nvPr/>
        </p:nvPicPr>
        <p:blipFill>
          <a:blip r:embed="rId3" cstate="print"/>
          <a:srcRect l="9807" t="-11376"/>
          <a:stretch>
            <a:fillRect/>
          </a:stretch>
        </p:blipFill>
        <p:spPr bwMode="auto">
          <a:xfrm>
            <a:off x="4071934" y="1714488"/>
            <a:ext cx="4786346" cy="442915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938012" y="3244334"/>
            <a:ext cx="12679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ВОЛЕЙБОЛ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115683" y="597060"/>
            <a:ext cx="348065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000" dirty="0" smtClean="0">
                <a:solidFill>
                  <a:prstClr val="black"/>
                </a:solidFill>
              </a:rPr>
              <a:t>                     </a:t>
            </a:r>
            <a:r>
              <a:rPr lang="ru-RU" sz="4400" dirty="0" smtClean="0">
                <a:solidFill>
                  <a:schemeClr val="bg1"/>
                </a:solidFill>
                <a:latin typeface="Monotype Corsiva" pitchFamily="66" charset="0"/>
              </a:rPr>
              <a:t>БАСКЕТБОЛ</a:t>
            </a:r>
            <a:endParaRPr lang="ru-RU" sz="4400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8" name="Picture 2" descr="C:\Documents and Settings\7\Рабочий стол\к плану 2011\грамоты\skrip_klyuch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8070" y="-18209"/>
            <a:ext cx="1785930" cy="20002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3859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latin typeface="Monotype Corsiva" pitchFamily="66" charset="0"/>
              </a:rPr>
              <a:t>Подледная рыбалка на  участке ДЕРЕВНЯ</a:t>
            </a:r>
            <a:endParaRPr lang="ru-RU" sz="3600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11266" name="Picture 2" descr="C:\Documents and Settings\User\Мои документы\Мои рисунки\Изображение\Изображение 48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r="754" b="13217"/>
          <a:stretch/>
        </p:blipFill>
        <p:spPr bwMode="auto">
          <a:xfrm>
            <a:off x="2267744" y="1268760"/>
            <a:ext cx="5989109" cy="3927764"/>
          </a:xfrm>
          <a:prstGeom prst="rect">
            <a:avLst/>
          </a:prstGeom>
          <a:noFill/>
        </p:spPr>
      </p:pic>
      <p:pic>
        <p:nvPicPr>
          <p:cNvPr id="4" name="Picture 2" descr="C:\Documents and Settings\7\Рабочий стол\к плану 2011\грамоты\skrip_klyuc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365104"/>
            <a:ext cx="1785930" cy="20002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591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57686" y="24288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027" name="Picture 3" descr="C:\Documents and Settings\User\Мои документы\Мои рисунки\Изображение\Изображение 1329.bmp"/>
          <p:cNvPicPr>
            <a:picLocks noChangeAspect="1" noChangeArrowheads="1"/>
          </p:cNvPicPr>
          <p:nvPr/>
        </p:nvPicPr>
        <p:blipFill>
          <a:blip r:embed="rId2"/>
          <a:srcRect l="14706" t="11352" r="10478" b="50675"/>
          <a:stretch>
            <a:fillRect/>
          </a:stretch>
        </p:blipFill>
        <p:spPr bwMode="auto">
          <a:xfrm rot="20863137">
            <a:off x="4272295" y="3282812"/>
            <a:ext cx="4324078" cy="3020821"/>
          </a:xfrm>
          <a:prstGeom prst="rect">
            <a:avLst/>
          </a:prstGeom>
          <a:noFill/>
        </p:spPr>
      </p:pic>
      <p:pic>
        <p:nvPicPr>
          <p:cNvPr id="1026" name="Picture 2" descr="C:\Documents and Settings\User\Мои документы\Мои рисунки\Изображение\Изображение 1328.bmp"/>
          <p:cNvPicPr>
            <a:picLocks noChangeAspect="1" noChangeArrowheads="1"/>
          </p:cNvPicPr>
          <p:nvPr/>
        </p:nvPicPr>
        <p:blipFill>
          <a:blip r:embed="rId3"/>
          <a:srcRect l="15073" t="7924" r="12316" b="58688"/>
          <a:stretch>
            <a:fillRect/>
          </a:stretch>
        </p:blipFill>
        <p:spPr bwMode="auto">
          <a:xfrm rot="20868336">
            <a:off x="417996" y="1130570"/>
            <a:ext cx="4952074" cy="313422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491880" y="58142"/>
            <a:ext cx="28600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latin typeface="Monotype Corsiva" panose="03010101010201010101" pitchFamily="66" charset="0"/>
              </a:rPr>
              <a:t>Мои достижения</a:t>
            </a:r>
            <a:endParaRPr lang="ru-RU" sz="3200" dirty="0">
              <a:latin typeface="Monotype Corsiva" panose="03010101010201010101" pitchFamily="66" charset="0"/>
            </a:endParaRPr>
          </a:p>
        </p:txBody>
      </p:sp>
      <p:pic>
        <p:nvPicPr>
          <p:cNvPr id="9" name="Picture 2" descr="C:\Documents and Settings\7\Рабочий стол\к плану 2011\грамоты\skrip_klyuch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428604"/>
            <a:ext cx="1785930" cy="2000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57686" y="24288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483768" y="548680"/>
            <a:ext cx="5230919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ah-RU" sz="3200" dirty="0" smtClean="0">
                <a:latin typeface="Monotype Corsiva" panose="03010101010201010101" pitchFamily="66" charset="0"/>
              </a:rPr>
              <a:t>И вот визитку закругляя,</a:t>
            </a:r>
          </a:p>
          <a:p>
            <a:r>
              <a:rPr lang="sah-RU" sz="3200" dirty="0" smtClean="0">
                <a:latin typeface="Monotype Corsiva" panose="03010101010201010101" pitchFamily="66" charset="0"/>
              </a:rPr>
              <a:t>Своим коллегам пожелаю.</a:t>
            </a:r>
          </a:p>
          <a:p>
            <a:r>
              <a:rPr lang="sah-RU" sz="3200" dirty="0" smtClean="0">
                <a:latin typeface="Monotype Corsiva" panose="03010101010201010101" pitchFamily="66" charset="0"/>
              </a:rPr>
              <a:t>Чтоб наши дети помнили всегда</a:t>
            </a:r>
          </a:p>
          <a:p>
            <a:r>
              <a:rPr lang="sah-RU" sz="3200" dirty="0" smtClean="0">
                <a:latin typeface="Monotype Corsiva" panose="03010101010201010101" pitchFamily="66" charset="0"/>
              </a:rPr>
              <a:t>Что музыка нам всем нужна!</a:t>
            </a:r>
            <a:endParaRPr lang="ru-RU" sz="3200" dirty="0">
              <a:latin typeface="Monotype Corsiva" panose="03010101010201010101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24121" y="5157192"/>
            <a:ext cx="44518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ah-RU" sz="4000" dirty="0" smtClean="0">
                <a:latin typeface="Monotype Corsiva" panose="03010101010201010101" pitchFamily="66" charset="0"/>
              </a:rPr>
              <a:t>Спасибо за внимание</a:t>
            </a:r>
            <a:r>
              <a:rPr lang="ru-RU" sz="4000" dirty="0" smtClean="0">
                <a:latin typeface="Monotype Corsiva" panose="03010101010201010101" pitchFamily="66" charset="0"/>
              </a:rPr>
              <a:t> !</a:t>
            </a:r>
            <a:endParaRPr lang="ru-RU" sz="4000" dirty="0">
              <a:latin typeface="Monotype Corsiva" panose="03010101010201010101" pitchFamily="66" charset="0"/>
            </a:endParaRPr>
          </a:p>
        </p:txBody>
      </p:sp>
      <p:pic>
        <p:nvPicPr>
          <p:cNvPr id="8" name="Picture 2" descr="C:\Documents and Settings\7\Рабочий стол\к плану 2011\грамоты\skrip_klyuc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7086" y="2785849"/>
            <a:ext cx="1785930" cy="2000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57686" y="24288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20482" name="Picture 2" descr="C:\Documents and Settings\User\Рабочий стол\моя аттестация\фото\мои достижения.jpg"/>
          <p:cNvPicPr>
            <a:picLocks noChangeAspect="1" noChangeArrowheads="1"/>
          </p:cNvPicPr>
          <p:nvPr/>
        </p:nvPicPr>
        <p:blipFill>
          <a:blip r:embed="rId2"/>
          <a:srcRect l="1538" t="40323" r="1562" b="1612"/>
          <a:stretch>
            <a:fillRect/>
          </a:stretch>
        </p:blipFill>
        <p:spPr bwMode="auto">
          <a:xfrm>
            <a:off x="0" y="2708920"/>
            <a:ext cx="9144000" cy="4143380"/>
          </a:xfrm>
          <a:prstGeom prst="rect">
            <a:avLst/>
          </a:prstGeom>
          <a:noFill/>
        </p:spPr>
      </p:pic>
      <p:pic>
        <p:nvPicPr>
          <p:cNvPr id="20483" name="Picture 3" descr="C:\Documents and Settings\User\Рабочий стол\моя аттестация\фото\мои достижения.jpg"/>
          <p:cNvPicPr>
            <a:picLocks noChangeAspect="1" noChangeArrowheads="1"/>
          </p:cNvPicPr>
          <p:nvPr/>
        </p:nvPicPr>
        <p:blipFill>
          <a:blip r:embed="rId2"/>
          <a:srcRect l="1525" r="2424" b="69355"/>
          <a:stretch>
            <a:fillRect/>
          </a:stretch>
        </p:blipFill>
        <p:spPr bwMode="auto">
          <a:xfrm>
            <a:off x="0" y="0"/>
            <a:ext cx="9144000" cy="271462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434344" y="332656"/>
            <a:ext cx="6151043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Monotype Corsiva" pitchFamily="66" charset="0"/>
              </a:rPr>
              <a:t>ДЕВИЗ</a:t>
            </a:r>
          </a:p>
          <a:p>
            <a:pPr algn="ctr"/>
            <a:r>
              <a:rPr lang="sah-RU" sz="3600" b="1" dirty="0" smtClean="0">
                <a:solidFill>
                  <a:schemeClr val="bg1"/>
                </a:solidFill>
                <a:latin typeface="Monotype Corsiva" pitchFamily="66" charset="0"/>
              </a:rPr>
              <a:t>Искать, учить,вершить, творить</a:t>
            </a:r>
          </a:p>
          <a:p>
            <a:pPr algn="ctr"/>
            <a:r>
              <a:rPr lang="sah-RU" sz="3600" b="1" dirty="0" smtClean="0">
                <a:solidFill>
                  <a:schemeClr val="bg1"/>
                </a:solidFill>
                <a:latin typeface="Monotype Corsiva" pitchFamily="66" charset="0"/>
              </a:rPr>
              <a:t>Любовь и музыку детям дарить</a:t>
            </a:r>
            <a:r>
              <a:rPr lang="ru-RU" sz="3600" b="1" dirty="0" smtClean="0">
                <a:solidFill>
                  <a:schemeClr val="bg1"/>
                </a:solidFill>
                <a:latin typeface="Monotype Corsiva" pitchFamily="66" charset="0"/>
              </a:rPr>
              <a:t>!</a:t>
            </a:r>
            <a:endParaRPr lang="ru-RU" sz="36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3" y="2798200"/>
            <a:ext cx="84969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Говорят, что музыканты счастливые люди- и я с этим согласна. Ведь нам подвластно выразить  свои чувства и эмоции с помощью музыки.</a:t>
            </a:r>
          </a:p>
          <a:p>
            <a:pPr algn="ctr"/>
            <a:endParaRPr lang="ru-RU" sz="2400" dirty="0"/>
          </a:p>
          <a:p>
            <a:pPr algn="ctr"/>
            <a:endParaRPr lang="ru-RU" sz="2400" dirty="0" smtClean="0"/>
          </a:p>
          <a:p>
            <a:pPr algn="ctr"/>
            <a:r>
              <a:rPr lang="ru-RU" sz="2400" dirty="0" smtClean="0"/>
              <a:t>Свою визитку вам я расскажу</a:t>
            </a:r>
          </a:p>
          <a:p>
            <a:pPr algn="ctr"/>
            <a:r>
              <a:rPr lang="ru-RU" sz="2400" dirty="0" smtClean="0"/>
              <a:t>И фотографии из жизни покажу.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User\Мои документы\Мои рисунки\Изображение\Изображение 1317.bmp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 l="34634" t="36213" r="40659" b="30698"/>
          <a:stretch>
            <a:fillRect/>
          </a:stretch>
        </p:blipFill>
        <p:spPr bwMode="auto">
          <a:xfrm>
            <a:off x="5271050" y="620688"/>
            <a:ext cx="3643338" cy="3544869"/>
          </a:xfrm>
          <a:prstGeom prst="cloud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51521" y="476672"/>
            <a:ext cx="50405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Уж так устроено природой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Из года в год, из века в век.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На свете каждую минуту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В мир входит новый человек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И как росток, весною появившись,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Он познает впервые этот мир.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Растет и развивается, он дышит,</a:t>
            </a:r>
          </a:p>
          <a:p>
            <a:r>
              <a:rPr lang="ru-RU" sz="2800" b="1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и ценит в этой жизни каждый миг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Колымское- село родное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Любимое и дорогое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Здесь родилась я</a:t>
            </a:r>
            <a:r>
              <a:rPr lang="ru-RU" sz="2800" b="1" dirty="0">
                <a:solidFill>
                  <a:schemeClr val="bg1"/>
                </a:solidFill>
                <a:latin typeface="Monotype Corsiva" pitchFamily="66" charset="0"/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 и живу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Monotype Corsiva" pitchFamily="66" charset="0"/>
              </a:rPr>
              <a:t>Здесь детей своих ращу.</a:t>
            </a:r>
            <a:endParaRPr lang="ru-RU" sz="28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4" name="Picture 2" descr="C:\Documents and Settings\7\Рабочий стол\к плану 2011\грамоты\skrip_klyuch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437112"/>
            <a:ext cx="1785930" cy="2000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Documents and Settings\User\Мои документы\Мои рисунки\Изображение\Изображение 1322.bmp"/>
          <p:cNvPicPr>
            <a:picLocks noChangeAspect="1" noChangeArrowheads="1"/>
          </p:cNvPicPr>
          <p:nvPr/>
        </p:nvPicPr>
        <p:blipFill>
          <a:blip r:embed="rId2"/>
          <a:srcRect l="34634" t="20588" r="37988" b="32537"/>
          <a:stretch>
            <a:fillRect/>
          </a:stretch>
        </p:blipFill>
        <p:spPr bwMode="auto">
          <a:xfrm>
            <a:off x="1619672" y="1700808"/>
            <a:ext cx="3528392" cy="4388975"/>
          </a:xfrm>
          <a:prstGeom prst="snip2Diag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83568" y="116631"/>
            <a:ext cx="509947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Monotype Corsiva" pitchFamily="66" charset="0"/>
              </a:rPr>
              <a:t>Ходила в детский садик</a:t>
            </a:r>
          </a:p>
          <a:p>
            <a:r>
              <a:rPr lang="ru-RU" sz="4000" b="1" dirty="0" smtClean="0">
                <a:solidFill>
                  <a:schemeClr val="bg1"/>
                </a:solidFill>
                <a:latin typeface="Monotype Corsiva" pitchFamily="66" charset="0"/>
              </a:rPr>
              <a:t>Училась петь и рисовать</a:t>
            </a:r>
            <a:endParaRPr lang="ru-RU" sz="40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5" name="Picture 2" descr="C:\Documents and Settings\7\Рабочий стол\к плану 2011\грамоты\skrip_klyuc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778350"/>
            <a:ext cx="1785930" cy="2000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C:\Documents and Settings\User\Мои документы\Мои рисунки\Изображение\Изображение 1341.bmp"/>
          <p:cNvPicPr>
            <a:picLocks noChangeAspect="1" noChangeArrowheads="1"/>
          </p:cNvPicPr>
          <p:nvPr/>
        </p:nvPicPr>
        <p:blipFill>
          <a:blip r:embed="rId2"/>
          <a:srcRect l="56729" t="17731" r="19506" b="26762"/>
          <a:stretch>
            <a:fillRect/>
          </a:stretch>
        </p:blipFill>
        <p:spPr bwMode="auto">
          <a:xfrm rot="5400000">
            <a:off x="2965136" y="-1607870"/>
            <a:ext cx="2857518" cy="8216350"/>
          </a:xfrm>
          <a:prstGeom prst="rect">
            <a:avLst/>
          </a:prstGeom>
          <a:noFill/>
        </p:spPr>
      </p:pic>
      <p:pic>
        <p:nvPicPr>
          <p:cNvPr id="3074" name="Picture 2" descr="C:\Documents and Settings\User\Мои документы\Мои рисунки\Изображение\Изображение 1315.bmp"/>
          <p:cNvPicPr>
            <a:picLocks noChangeAspect="1" noChangeArrowheads="1"/>
          </p:cNvPicPr>
          <p:nvPr/>
        </p:nvPicPr>
        <p:blipFill>
          <a:blip r:embed="rId3" cstate="print"/>
          <a:srcRect l="10595" t="16912" r="55349" b="17831"/>
          <a:stretch>
            <a:fillRect/>
          </a:stretch>
        </p:blipFill>
        <p:spPr bwMode="auto">
          <a:xfrm rot="609948">
            <a:off x="5304012" y="2775715"/>
            <a:ext cx="2637975" cy="3672475"/>
          </a:xfrm>
          <a:prstGeom prst="snip2Same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5720" y="4221088"/>
            <a:ext cx="452720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Monotype Corsiva" pitchFamily="66" charset="0"/>
              </a:rPr>
              <a:t>Потом пошла я в школу ,</a:t>
            </a:r>
          </a:p>
          <a:p>
            <a:r>
              <a:rPr lang="ru-RU" sz="3200" b="1" dirty="0" smtClean="0">
                <a:solidFill>
                  <a:schemeClr val="bg1"/>
                </a:solidFill>
                <a:latin typeface="Monotype Corsiva" pitchFamily="66" charset="0"/>
              </a:rPr>
              <a:t>Побольше знания получать.</a:t>
            </a:r>
          </a:p>
          <a:p>
            <a:r>
              <a:rPr lang="ru-RU" sz="3200" b="1" dirty="0" smtClean="0">
                <a:solidFill>
                  <a:schemeClr val="bg1"/>
                </a:solidFill>
                <a:latin typeface="Monotype Corsiva" pitchFamily="66" charset="0"/>
              </a:rPr>
              <a:t>Школа  где-то за спиной,</a:t>
            </a:r>
          </a:p>
          <a:p>
            <a:r>
              <a:rPr lang="ru-RU" sz="3200" b="1" dirty="0" smtClean="0">
                <a:solidFill>
                  <a:schemeClr val="bg1"/>
                </a:solidFill>
                <a:latin typeface="Monotype Corsiva" pitchFamily="66" charset="0"/>
              </a:rPr>
              <a:t>Но стала будто дом родной</a:t>
            </a:r>
            <a:r>
              <a:rPr lang="ru-RU" sz="2400" b="1" dirty="0" smtClean="0">
                <a:solidFill>
                  <a:srgbClr val="FF0000"/>
                </a:solidFill>
                <a:latin typeface="Monotype Corsiva" pitchFamily="66" charset="0"/>
              </a:rPr>
              <a:t>.</a:t>
            </a:r>
            <a:endParaRPr lang="ru-RU" sz="24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70130" y="198410"/>
            <a:ext cx="43123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Monotype Corsiva" pitchFamily="66" charset="0"/>
              </a:rPr>
              <a:t>Колымская средняя школа</a:t>
            </a:r>
            <a:endParaRPr lang="ru-RU" sz="32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Documents and Settings\User\Мои документы\Мои рисунки\Изображение\Изображение 1320.bmp"/>
          <p:cNvPicPr>
            <a:picLocks noChangeAspect="1" noChangeArrowheads="1"/>
          </p:cNvPicPr>
          <p:nvPr/>
        </p:nvPicPr>
        <p:blipFill>
          <a:blip r:embed="rId2">
            <a:lum bright="10000" contrast="20000"/>
          </a:blip>
          <a:srcRect l="33299" t="24265" r="29307" b="33456"/>
          <a:stretch>
            <a:fillRect/>
          </a:stretch>
        </p:blipFill>
        <p:spPr bwMode="auto">
          <a:xfrm>
            <a:off x="2686655" y="2852936"/>
            <a:ext cx="4608512" cy="3785564"/>
          </a:xfrm>
          <a:prstGeom prst="cloud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92806" y="908720"/>
            <a:ext cx="5198859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В </a:t>
            </a:r>
            <a:r>
              <a:rPr lang="ru-RU" sz="3200" b="1" dirty="0" err="1" smtClean="0">
                <a:solidFill>
                  <a:srgbClr val="7030A0"/>
                </a:solidFill>
                <a:latin typeface="Monotype Corsiva" pitchFamily="66" charset="0"/>
              </a:rPr>
              <a:t>музыкалку</a:t>
            </a: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 я ходила,</a:t>
            </a:r>
          </a:p>
          <a:p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Любовь к музыке там получила.</a:t>
            </a:r>
          </a:p>
          <a:p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В хоре песни  запевала,</a:t>
            </a:r>
          </a:p>
          <a:p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И в ансамбле я играла.</a:t>
            </a:r>
          </a:p>
          <a:p>
            <a:endParaRPr lang="ru-RU" dirty="0"/>
          </a:p>
        </p:txBody>
      </p:sp>
      <p:pic>
        <p:nvPicPr>
          <p:cNvPr id="5" name="Picture 2" descr="C:\Documents and Settings\7\Рабочий стол\к плану 2011\грамоты\skrip_klyuc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260648"/>
            <a:ext cx="1785930" cy="2000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 rot="20484365">
            <a:off x="42290" y="601000"/>
            <a:ext cx="496001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Monotype Corsiva" pitchFamily="66" charset="0"/>
              </a:rPr>
              <a:t>Потом опять пошла в детсад, </a:t>
            </a:r>
          </a:p>
          <a:p>
            <a:r>
              <a:rPr lang="ru-RU" sz="3200" b="1" dirty="0" smtClean="0">
                <a:solidFill>
                  <a:schemeClr val="bg1"/>
                </a:solidFill>
                <a:latin typeface="Monotype Corsiva" pitchFamily="66" charset="0"/>
              </a:rPr>
              <a:t>Свою мечту осуществлять</a:t>
            </a:r>
            <a:endParaRPr lang="ru-RU" sz="3200" b="1" dirty="0">
              <a:solidFill>
                <a:schemeClr val="bg1"/>
              </a:solidFill>
              <a:latin typeface="Monotype Corsiva" pitchFamily="66" charset="0"/>
            </a:endParaRPr>
          </a:p>
        </p:txBody>
      </p:sp>
      <p:pic>
        <p:nvPicPr>
          <p:cNvPr id="9" name="Picture 2" descr="C:\Documents and Settings\User\Мои документы\Мои рисунки\Изображение\Изображение 12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663303"/>
            <a:ext cx="4979616" cy="3734513"/>
          </a:xfrm>
          <a:prstGeom prst="cloud">
            <a:avLst/>
          </a:prstGeom>
          <a:noFill/>
        </p:spPr>
      </p:pic>
      <p:pic>
        <p:nvPicPr>
          <p:cNvPr id="6" name="Picture 2" descr="C:\Documents and Settings\7\Рабочий стол\к плану 2011\грамоты\skrip_klyuc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71296" y="4397684"/>
            <a:ext cx="1785930" cy="2000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User\Мои документы\Мои рисунки\Изображение\Изображение 1272.jpg"/>
          <p:cNvPicPr>
            <a:picLocks noChangeAspect="1" noChangeArrowheads="1"/>
          </p:cNvPicPr>
          <p:nvPr/>
        </p:nvPicPr>
        <p:blipFill>
          <a:blip r:embed="rId2" cstate="print"/>
          <a:srcRect l="-4210" t="7904" r="6207" b="212"/>
          <a:stretch>
            <a:fillRect/>
          </a:stretch>
        </p:blipFill>
        <p:spPr bwMode="auto">
          <a:xfrm>
            <a:off x="0" y="214290"/>
            <a:ext cx="4267159" cy="3000396"/>
          </a:xfrm>
          <a:prstGeom prst="cloud">
            <a:avLst/>
          </a:prstGeom>
          <a:noFill/>
        </p:spPr>
      </p:pic>
      <p:pic>
        <p:nvPicPr>
          <p:cNvPr id="5123" name="Picture 3" descr="C:\Documents and Settings\User\Мои документы\Мои рисунки\Изображение\Изображение 1283.jpg"/>
          <p:cNvPicPr>
            <a:picLocks noChangeAspect="1" noChangeArrowheads="1"/>
          </p:cNvPicPr>
          <p:nvPr/>
        </p:nvPicPr>
        <p:blipFill>
          <a:blip r:embed="rId3" cstate="print"/>
          <a:srcRect l="-2327"/>
          <a:stretch>
            <a:fillRect/>
          </a:stretch>
        </p:blipFill>
        <p:spPr bwMode="auto">
          <a:xfrm>
            <a:off x="4643438" y="1196752"/>
            <a:ext cx="3920538" cy="2873369"/>
          </a:xfrm>
          <a:prstGeom prst="cloud">
            <a:avLst/>
          </a:prstGeom>
          <a:noFill/>
        </p:spPr>
      </p:pic>
      <p:pic>
        <p:nvPicPr>
          <p:cNvPr id="5124" name="Picture 4" descr="C:\Documents and Settings\User\Мои документы\Мои рисунки\Изображение\Изображение 12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71400">
            <a:off x="255346" y="3376629"/>
            <a:ext cx="4079573" cy="3059517"/>
          </a:xfrm>
          <a:prstGeom prst="cloud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267159" y="137817"/>
            <a:ext cx="432522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  <a:latin typeface="Monotype Corsiva" pitchFamily="66" charset="0"/>
              </a:rPr>
              <a:t>Стала занятия проводить</a:t>
            </a:r>
          </a:p>
          <a:p>
            <a:r>
              <a:rPr lang="ru-RU" sz="3200" b="1" dirty="0" smtClean="0">
                <a:solidFill>
                  <a:srgbClr val="0070C0"/>
                </a:solidFill>
                <a:latin typeface="Monotype Corsiva" pitchFamily="66" charset="0"/>
              </a:rPr>
              <a:t>Деток музыке учить.</a:t>
            </a:r>
            <a:endParaRPr lang="ru-RU" sz="3200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  <p:pic>
        <p:nvPicPr>
          <p:cNvPr id="8" name="Picture 4" descr="C:\Documents and Settings\User\Мои документы\Мои рисунки\Изображение\Изображение 974.jpg"/>
          <p:cNvPicPr>
            <a:picLocks noChangeAspect="1" noChangeArrowheads="1"/>
          </p:cNvPicPr>
          <p:nvPr/>
        </p:nvPicPr>
        <p:blipFill>
          <a:blip r:embed="rId5" cstate="print">
            <a:lum bright="-10000" contrast="10000"/>
          </a:blip>
          <a:srcRect/>
          <a:stretch>
            <a:fillRect/>
          </a:stretch>
        </p:blipFill>
        <p:spPr bwMode="auto">
          <a:xfrm rot="480000">
            <a:off x="4698608" y="3861048"/>
            <a:ext cx="3810197" cy="2857496"/>
          </a:xfrm>
          <a:prstGeom prst="cloud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User\Мои документы\Мои рисунки\Изображение\Изображение 781.jpg"/>
          <p:cNvPicPr>
            <a:picLocks noChangeAspect="1" noChangeArrowheads="1"/>
          </p:cNvPicPr>
          <p:nvPr/>
        </p:nvPicPr>
        <p:blipFill>
          <a:blip r:embed="rId2" cstate="print"/>
          <a:srcRect r="10638" b="-761"/>
          <a:stretch>
            <a:fillRect/>
          </a:stretch>
        </p:blipFill>
        <p:spPr bwMode="auto">
          <a:xfrm>
            <a:off x="107504" y="116632"/>
            <a:ext cx="4143404" cy="3503780"/>
          </a:xfrm>
          <a:prstGeom prst="cloud">
            <a:avLst/>
          </a:prstGeom>
          <a:noFill/>
        </p:spPr>
      </p:pic>
      <p:pic>
        <p:nvPicPr>
          <p:cNvPr id="6" name="Picture 2" descr="C:\Documents and Settings\User\Мои документы\Мои рисунки\Изображение\Изображение 1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7920" y="3632532"/>
            <a:ext cx="3786214" cy="2839509"/>
          </a:xfrm>
          <a:prstGeom prst="round2DiagRect">
            <a:avLst/>
          </a:prstGeom>
          <a:noFill/>
        </p:spPr>
      </p:pic>
      <p:pic>
        <p:nvPicPr>
          <p:cNvPr id="1027" name="Picture 3" descr="C:\Users\Ладушки\Desktop\20150528_172515_HD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41025" y="260648"/>
            <a:ext cx="3659132" cy="2744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Ладушки\Desktop\фото,видео 2015\9 мая\DSCN25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20139"/>
            <a:ext cx="3552586" cy="266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373</TotalTime>
  <Words>438</Words>
  <Application>Microsoft Office PowerPoint</Application>
  <PresentationFormat>Экран (4:3)</PresentationFormat>
  <Paragraphs>91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МОИ УВЛЕЧЕНИЯ</vt:lpstr>
      <vt:lpstr>Презентация PowerPoint</vt:lpstr>
      <vt:lpstr> ВЫХОД НА ПРИРОДУ</vt:lpstr>
      <vt:lpstr>ВОЛЕЙБОЛ</vt:lpstr>
      <vt:lpstr>Подледная рыбалка на  участке ДЕРЕВНЯ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Ладушки</cp:lastModifiedBy>
  <cp:revision>47</cp:revision>
  <dcterms:modified xsi:type="dcterms:W3CDTF">2016-02-17T00:40:25Z</dcterms:modified>
</cp:coreProperties>
</file>