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5" r:id="rId2"/>
    <p:sldId id="265" r:id="rId3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A83"/>
    <a:srgbClr val="1F08C6"/>
    <a:srgbClr val="1508C4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71" autoAdjust="0"/>
  </p:normalViewPr>
  <p:slideViewPr>
    <p:cSldViewPr>
      <p:cViewPr>
        <p:scale>
          <a:sx n="76" d="100"/>
          <a:sy n="76" d="100"/>
        </p:scale>
        <p:origin x="-1000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B4DA6-D526-4718-88DE-56577490007F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BCD6-C583-4A56-86EC-4380C69A8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6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BCD6-C583-4A56-86EC-4380C69A8EF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1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BCD6-C583-4A56-86EC-4380C69A8E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0.wav"/><Relationship Id="rId5" Type="http://schemas.openxmlformats.org/officeDocument/2006/relationships/hyperlink" Target="http://sun-shine-kz.ucoz.ru/" TargetMode="Externa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Relationship Id="rId6" Type="http://schemas.openxmlformats.org/officeDocument/2006/relationships/audio" Target="../media/audio30.wav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>
            <a:lum/>
          </a:blip>
          <a:srcRect/>
          <a:stretch>
            <a:fillRect l="-9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9" y="471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34" y="4963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13" y="446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22" y="3356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46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18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53" y="822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4254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1886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822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5" y="11247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1" y="8919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2" y="9604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57" y="73029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97" y="73029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137247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5" y="179930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92" y="17021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48" y="137247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30" y="18242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09" y="137247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18" y="16635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1499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58" y="17533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133807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92" y="15164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187653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08" y="22883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477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49" y="22224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7" y="19548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53" y="205815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62" y="1986143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205815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" y="27345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88" y="30641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44" y="27345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5" y="27345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14" y="2706228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08" y="30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52" y="28617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88" y="28785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7" y="38146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23" y="35818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5" y="3296443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29" y="331375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45" y="358447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54" y="366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334819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" y="40870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87" y="44166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5" y="45387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04" y="40870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13" y="43780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13" y="40587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53" y="44679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987" y="42310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" y="473510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04" y="464894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41" y="49742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4" y="493697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48" y="477270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57" y="470069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88" y="477270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542317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48" y="542317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8" y="539487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12" y="57664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55504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58" y="58040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538876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7124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1" y="6503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27" y="62705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92" y="604294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46" y="63103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49" y="627312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53" y="610884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2772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610884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331913" y="4508276"/>
            <a:ext cx="6840537" cy="1296988"/>
          </a:xfrm>
        </p:spPr>
        <p:txBody>
          <a:bodyPr>
            <a:normAutofit/>
          </a:bodyPr>
          <a:lstStyle>
            <a:lvl5pPr marL="174625" indent="0">
              <a:buNone/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4"/>
            <a:r>
              <a:rPr lang="ru-RU" dirty="0" smtClean="0"/>
              <a:t>Ваши данные</a:t>
            </a:r>
          </a:p>
        </p:txBody>
      </p:sp>
      <p:sp>
        <p:nvSpPr>
          <p:cNvPr id="195" name="TextBox 194" hidden="1"/>
          <p:cNvSpPr txBox="1"/>
          <p:nvPr userDrawn="1"/>
        </p:nvSpPr>
        <p:spPr>
          <a:xfrm>
            <a:off x="35496" y="539969"/>
            <a:ext cx="9099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ШАБЛОНА САЛИШ САЛТАНАТ САЛИШЕВНА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-36512" y="-27384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5"/>
              </a:rPr>
              <a:t>http://sun-shine-kz.ucoz.ru/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5712" y="6669360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Автор шаблона </a:t>
            </a:r>
            <a:r>
              <a:rPr lang="ru-RU" sz="1000" dirty="0" err="1" smtClean="0">
                <a:solidFill>
                  <a:schemeClr val="bg1"/>
                </a:solidFill>
              </a:rPr>
              <a:t>Салиш</a:t>
            </a:r>
            <a:r>
              <a:rPr lang="ru-RU" sz="1000" dirty="0" smtClean="0">
                <a:solidFill>
                  <a:schemeClr val="bg1"/>
                </a:solidFill>
              </a:rPr>
              <a:t> С.С.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Svoya_igra_-_Zastavka_2013.wav"/>
          </p:stSnd>
        </p:sndAc>
      </p:transition>
    </mc:Choice>
    <mc:Fallback xmlns="">
      <p:transition spd="slow">
        <p:sndAc>
          <p:stSnd>
            <p:snd r:embed="rId6" name="Svoya_igra_-_Zastavka_2013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21114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Категория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493095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Ваш вопрос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>
            <a:hlinkClick r:id="" action="ppaction://hlinkshowjump?jump=nextslide">
              <a:snd r:embed="rId2" name="восходящий ряд.wav"/>
            </a:hlinkClick>
          </p:cNvPr>
          <p:cNvSpPr txBox="1"/>
          <p:nvPr userDrawn="1"/>
        </p:nvSpPr>
        <p:spPr>
          <a:xfrm>
            <a:off x="3923928" y="6093296"/>
            <a:ext cx="1298561" cy="646331"/>
          </a:xfrm>
          <a:prstGeom prst="rect">
            <a:avLst/>
          </a:prstGeom>
          <a:solidFill>
            <a:srgbClr val="070A8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>
            <a:hlinkClick r:id="" action="ppaction://hlinkshowjump?jump=nextslide">
              <a:snd r:embed="rId3" name="восходящий ряд.wav"/>
            </a:hlinkClick>
          </p:cNvPr>
          <p:cNvSpPr txBox="1"/>
          <p:nvPr userDrawn="1"/>
        </p:nvSpPr>
        <p:spPr>
          <a:xfrm>
            <a:off x="3779912" y="6093296"/>
            <a:ext cx="1601721" cy="646331"/>
          </a:xfrm>
          <a:prstGeom prst="rect">
            <a:avLst/>
          </a:prstGeom>
          <a:solidFill>
            <a:srgbClr val="070A8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s://festival.1september.ru/articles/604377/presentation/14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94" b="79306" l="22604" r="81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9666" y="2060848"/>
            <a:ext cx="5530646" cy="39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11496" y="332656"/>
            <a:ext cx="3800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Кот в мешке</a:t>
            </a:r>
            <a:endParaRPr lang="ru-RU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48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Svoya_igra_-_Kot_v_Meshke.wav"/>
          </p:stSnd>
        </p:sndAc>
      </p:transition>
    </mc:Choice>
    <mc:Fallback xmlns="">
      <p:transition spd="slow">
        <p:sndAc>
          <p:stSnd>
            <p:snd r:embed="rId6" name="Svoya_igra_-_Kot_v_Mesh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21114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Категория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493095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Ваш ответ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5930946"/>
            <a:ext cx="1080121" cy="810090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5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9" y="9201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84816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13866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156824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1" y="4020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2" y="4705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13" y="1166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0466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97" y="24039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8825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8" y="85427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514826" y="1616804"/>
            <a:ext cx="8094868" cy="4404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9" y="9201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84816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13866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156824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1" y="4020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2" y="4705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13" y="1166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0466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97" y="24039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8825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8" y="85427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Категория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9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0" r:id="rId5"/>
    <p:sldLayoutId id="2147483661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25135">
            <a:off x="2099667" y="4021210"/>
            <a:ext cx="3706694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Средние века </a:t>
            </a:r>
          </a:p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6 класс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857356" y="5000636"/>
            <a:ext cx="707233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5" name="Рисунок 4" descr="a_d3b090a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4555590"/>
            <a:ext cx="16668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voya_igra_-_Zastavka_2013.wav"/>
          </p:stSnd>
        </p:sndAc>
      </p:transition>
    </mc:Choice>
    <mc:Fallback xmlns="">
      <p:transition spd="slow">
        <p:sndAc>
          <p:stSnd>
            <p:snd r:embed="rId6" name="Svoya_igra_-_Zastavka_2013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3888432" y="15117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4896544" y="15117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5904656" y="15117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6912768" y="15117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7920880" y="15117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50</a:t>
            </a:r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3888432" y="24478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12" name="Прямоугольник 11">
            <a:hlinkClick r:id="" action="ppaction://noaction"/>
          </p:cNvPr>
          <p:cNvSpPr/>
          <p:nvPr/>
        </p:nvSpPr>
        <p:spPr>
          <a:xfrm>
            <a:off x="4896544" y="24478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13" name="Прямоугольник 12">
            <a:hlinkClick r:id="" action="ppaction://noaction"/>
          </p:cNvPr>
          <p:cNvSpPr/>
          <p:nvPr/>
        </p:nvSpPr>
        <p:spPr>
          <a:xfrm>
            <a:off x="5904656" y="24478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14" name="Прямоугольник 13">
            <a:hlinkClick r:id="" action="ppaction://noaction"/>
          </p:cNvPr>
          <p:cNvSpPr/>
          <p:nvPr/>
        </p:nvSpPr>
        <p:spPr>
          <a:xfrm>
            <a:off x="6912768" y="24478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15" name="Прямоугольник 14">
            <a:hlinkClick r:id="" action="ppaction://noaction"/>
          </p:cNvPr>
          <p:cNvSpPr/>
          <p:nvPr/>
        </p:nvSpPr>
        <p:spPr>
          <a:xfrm>
            <a:off x="7920880" y="24478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50</a:t>
            </a:r>
          </a:p>
        </p:txBody>
      </p:sp>
      <p:sp>
        <p:nvSpPr>
          <p:cNvPr id="16" name="Прямоугольник 15">
            <a:hlinkClick r:id="" action="ppaction://noaction"/>
          </p:cNvPr>
          <p:cNvSpPr/>
          <p:nvPr/>
        </p:nvSpPr>
        <p:spPr>
          <a:xfrm>
            <a:off x="3888432" y="33839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17" name="Прямоугольник 16">
            <a:hlinkClick r:id="" action="ppaction://noaction"/>
          </p:cNvPr>
          <p:cNvSpPr/>
          <p:nvPr/>
        </p:nvSpPr>
        <p:spPr>
          <a:xfrm>
            <a:off x="4896544" y="33839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5904656" y="33839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>
            <a:off x="6912768" y="33839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20" name="Прямоугольник 19">
            <a:hlinkClick r:id="" action="ppaction://noaction"/>
          </p:cNvPr>
          <p:cNvSpPr/>
          <p:nvPr/>
        </p:nvSpPr>
        <p:spPr>
          <a:xfrm>
            <a:off x="7920880" y="33839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50</a:t>
            </a:r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>
            <a:off x="3888432" y="43200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22" name="Прямоугольник 21">
            <a:hlinkClick r:id="" action="ppaction://noaction"/>
          </p:cNvPr>
          <p:cNvSpPr/>
          <p:nvPr/>
        </p:nvSpPr>
        <p:spPr>
          <a:xfrm>
            <a:off x="4896544" y="43200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23" name="Прямоугольник 22">
            <a:hlinkClick r:id="" action="ppaction://noaction"/>
          </p:cNvPr>
          <p:cNvSpPr/>
          <p:nvPr/>
        </p:nvSpPr>
        <p:spPr>
          <a:xfrm>
            <a:off x="5904656" y="43200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6912768" y="43200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25" name="Прямоугольник 24">
            <a:hlinkClick r:id="" action="ppaction://noaction"/>
          </p:cNvPr>
          <p:cNvSpPr/>
          <p:nvPr/>
        </p:nvSpPr>
        <p:spPr>
          <a:xfrm>
            <a:off x="7920880" y="43200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50</a:t>
            </a:r>
          </a:p>
        </p:txBody>
      </p:sp>
      <p:sp>
        <p:nvSpPr>
          <p:cNvPr id="26" name="Прямоугольник 25">
            <a:hlinkClick r:id="" action="ppaction://noaction"/>
          </p:cNvPr>
          <p:cNvSpPr/>
          <p:nvPr/>
        </p:nvSpPr>
        <p:spPr>
          <a:xfrm>
            <a:off x="3888432" y="52561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27" name="Прямоугольник 26">
            <a:hlinkClick r:id="" action="ppaction://noaction"/>
          </p:cNvPr>
          <p:cNvSpPr/>
          <p:nvPr/>
        </p:nvSpPr>
        <p:spPr>
          <a:xfrm>
            <a:off x="4896544" y="52561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28" name="Прямоугольник 27">
            <a:hlinkClick r:id="" action="ppaction://noaction"/>
          </p:cNvPr>
          <p:cNvSpPr/>
          <p:nvPr/>
        </p:nvSpPr>
        <p:spPr>
          <a:xfrm>
            <a:off x="5904656" y="52561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29" name="Прямоугольник 28">
            <a:hlinkClick r:id="" action="ppaction://noaction"/>
          </p:cNvPr>
          <p:cNvSpPr/>
          <p:nvPr/>
        </p:nvSpPr>
        <p:spPr>
          <a:xfrm>
            <a:off x="6912768" y="52561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920880" y="52561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50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0040" y="1511771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Категория 1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60040" y="2447875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0040" y="3383979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60040" y="4320083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60040" y="5256187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5341"/>
            <a:ext cx="2454546" cy="12474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00034" y="1664171"/>
            <a:ext cx="3000396" cy="693260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2440" y="2600275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Быт и нравы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2440" y="3536379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Личности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2440" y="4472483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Крылатые выражения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440" y="5408587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edaf4c57429c1d422f38c566ca989c97b173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47</Words>
  <Application>Microsoft Office PowerPoint</Application>
  <PresentationFormat>Экран (4:3)</PresentationFormat>
  <Paragraphs>42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Салтанат</dc:creator>
  <cp:lastModifiedBy>Наталья Плониш</cp:lastModifiedBy>
  <cp:revision>99</cp:revision>
  <dcterms:created xsi:type="dcterms:W3CDTF">2014-05-16T09:35:17Z</dcterms:created>
  <dcterms:modified xsi:type="dcterms:W3CDTF">2019-06-06T04:56:09Z</dcterms:modified>
</cp:coreProperties>
</file>