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306" r:id="rId6"/>
    <p:sldId id="263" r:id="rId7"/>
    <p:sldId id="264" r:id="rId8"/>
    <p:sldId id="261" r:id="rId9"/>
    <p:sldId id="266" r:id="rId10"/>
    <p:sldId id="265" r:id="rId11"/>
    <p:sldId id="269" r:id="rId12"/>
    <p:sldId id="294" r:id="rId13"/>
    <p:sldId id="270" r:id="rId14"/>
    <p:sldId id="275" r:id="rId15"/>
    <p:sldId id="274" r:id="rId16"/>
    <p:sldId id="278" r:id="rId17"/>
    <p:sldId id="276" r:id="rId18"/>
    <p:sldId id="279" r:id="rId19"/>
    <p:sldId id="259" r:id="rId20"/>
    <p:sldId id="272" r:id="rId21"/>
    <p:sldId id="267" r:id="rId22"/>
    <p:sldId id="271" r:id="rId23"/>
    <p:sldId id="281" r:id="rId24"/>
    <p:sldId id="291" r:id="rId25"/>
    <p:sldId id="301" r:id="rId26"/>
    <p:sldId id="296" r:id="rId27"/>
    <p:sldId id="273" r:id="rId28"/>
    <p:sldId id="285" r:id="rId29"/>
    <p:sldId id="297" r:id="rId30"/>
    <p:sldId id="284" r:id="rId31"/>
    <p:sldId id="283" r:id="rId32"/>
    <p:sldId id="288" r:id="rId33"/>
    <p:sldId id="287" r:id="rId34"/>
    <p:sldId id="289" r:id="rId35"/>
    <p:sldId id="292" r:id="rId36"/>
    <p:sldId id="299" r:id="rId37"/>
    <p:sldId id="302" r:id="rId38"/>
    <p:sldId id="303" r:id="rId39"/>
    <p:sldId id="26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>
        <p:scale>
          <a:sx n="60" d="100"/>
          <a:sy n="60" d="100"/>
        </p:scale>
        <p:origin x="-109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24.pn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3;&#1077;&#1085;&#1072;\Desktop\&#1089;&#1090;&#1072;&#1074;&#1088;&#1086;&#1087;&#1086;&#1083;&#1100;\&#1042;&#1080;&#1076;&#1077;&#1086;\&#1057;&#1090;&#1072;&#1074;&#1088;&#1086;&#1087;&#1086;&#1083;&#1100;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6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1.wav"/><Relationship Id="rId5" Type="http://schemas.openxmlformats.org/officeDocument/2006/relationships/image" Target="../media/image8.png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2.wav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3.wav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4.wav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5.wav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95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848872" cy="2952328"/>
          </a:xfrm>
        </p:spPr>
        <p:txBody>
          <a:bodyPr>
            <a:prstTxWarp prst="textTriangleInverted">
              <a:avLst>
                <a:gd name="adj" fmla="val 59738"/>
              </a:avLst>
            </a:prstTxWarp>
            <a:scene3d>
              <a:camera prst="orthographicFront"/>
              <a:lightRig rig="threePt" dir="t"/>
            </a:scene3d>
            <a:sp3d>
              <a:bevelT/>
            </a:sp3d>
          </a:bodyPr>
          <a:lstStyle/>
          <a:p>
            <a:r>
              <a:rPr lang="ru-RU" b="1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Где эта улица, где этот дом</a:t>
            </a:r>
            <a:endParaRPr lang="ru-RU" b="1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301208"/>
            <a:ext cx="3491880" cy="1052736"/>
          </a:xfrm>
        </p:spPr>
        <p:txBody>
          <a:bodyPr>
            <a:normAutofit/>
          </a:bodyPr>
          <a:lstStyle/>
          <a:p>
            <a:pPr algn="l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-  познавательная экскурсия по г. Ставрополю</a:t>
            </a:r>
          </a:p>
          <a:p>
            <a:pPr algn="l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подготовительных гр.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964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203848" y="5373216"/>
            <a:ext cx="3672408" cy="1224136"/>
          </a:xfrm>
          <a:prstGeom prst="wedgeRoundRectCallout">
            <a:avLst>
              <a:gd name="adj1" fmla="val -75195"/>
              <a:gd name="adj2" fmla="val -101535"/>
              <a:gd name="adj3" fmla="val 16667"/>
            </a:avLst>
          </a:prstGeom>
          <a:solidFill>
            <a:schemeClr val="bg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 это я знаю!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здание Цирка!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eznayka-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252536" y="2276872"/>
            <a:ext cx="3517979" cy="4397474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_znaik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2852936"/>
            <a:ext cx="1800200" cy="3568678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2339752" y="5517232"/>
            <a:ext cx="4320480" cy="1152128"/>
          </a:xfrm>
          <a:prstGeom prst="wedgeRoundRectCallout">
            <a:avLst>
              <a:gd name="adj1" fmla="val -69349"/>
              <a:gd name="adj2" fmla="val -145979"/>
              <a:gd name="adj3" fmla="val 16667"/>
            </a:avLst>
          </a:prstGeom>
          <a:solidFill>
            <a:schemeClr val="bg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 а это, железнодорожный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вокзал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vrobl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c38040f7ce9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3419872" cy="4274842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563888" y="5517232"/>
            <a:ext cx="5256584" cy="1224136"/>
          </a:xfrm>
          <a:prstGeom prst="wedgeRoundRectCallout">
            <a:avLst>
              <a:gd name="adj1" fmla="val -77200"/>
              <a:gd name="adj2" fmla="val -132162"/>
              <a:gd name="adj3" fmla="val 16667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Конечно!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библиотека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А. Е.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Екимцева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748464" y="998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21991.jpg"/>
          <p:cNvPicPr>
            <a:picLocks noChangeAspect="1"/>
          </p:cNvPicPr>
          <p:nvPr/>
        </p:nvPicPr>
        <p:blipFill>
          <a:blip r:embed="rId3" cstate="print"/>
          <a:srcRect r="13961"/>
          <a:stretch>
            <a:fillRect/>
          </a:stretch>
        </p:blipFill>
        <p:spPr>
          <a:xfrm>
            <a:off x="-1" y="0"/>
            <a:ext cx="9314300" cy="6858000"/>
          </a:xfrm>
          <a:prstGeom prst="rect">
            <a:avLst/>
          </a:prstGeom>
        </p:spPr>
      </p:pic>
      <p:pic>
        <p:nvPicPr>
          <p:cNvPr id="3" name="Рисунок 2" descr="4cd680689e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56176" y="2060848"/>
            <a:ext cx="2463053" cy="378904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043608" y="188640"/>
            <a:ext cx="5328592" cy="1584176"/>
          </a:xfrm>
          <a:prstGeom prst="wedgeRoundRectCallout">
            <a:avLst>
              <a:gd name="adj1" fmla="val 66951"/>
              <a:gd name="adj2" fmla="val 144468"/>
              <a:gd name="adj3" fmla="val 16667"/>
            </a:avLst>
          </a:prstGeom>
          <a:solidFill>
            <a:schemeClr val="bg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водоем  называется Комсомольское озеро!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99160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82198221838904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kazka_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96135" y="3533412"/>
            <a:ext cx="2798445" cy="3106274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059832" y="404664"/>
            <a:ext cx="4176464" cy="2187624"/>
          </a:xfrm>
          <a:prstGeom prst="wedgeRoundRectCallout">
            <a:avLst>
              <a:gd name="adj1" fmla="val 29258"/>
              <a:gd name="adj2" fmla="val 129841"/>
              <a:gd name="adj3" fmla="val 16667"/>
            </a:avLst>
          </a:prstGeom>
          <a:solidFill>
            <a:schemeClr val="bg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 это совсем просто!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Парк Победы!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3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6592" cy="6858000"/>
          </a:xfrm>
          <a:prstGeom prst="rect">
            <a:avLst/>
          </a:prstGeom>
        </p:spPr>
      </p:pic>
      <p:pic>
        <p:nvPicPr>
          <p:cNvPr id="4" name="Рисунок 3" descr="69724567_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079901"/>
            <a:ext cx="2281481" cy="5778099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403648" y="5229200"/>
            <a:ext cx="5040560" cy="1368152"/>
          </a:xfrm>
          <a:prstGeom prst="wedgeRoundRectCallout">
            <a:avLst>
              <a:gd name="adj1" fmla="val 61900"/>
              <a:gd name="adj2" fmla="val -177670"/>
              <a:gd name="adj3" fmla="val 16667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Тифлисские ворота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Триумфальная арка.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6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87487" cy="6858000"/>
          </a:xfrm>
          <a:prstGeom prst="rect">
            <a:avLst/>
          </a:prstGeom>
        </p:spPr>
      </p:pic>
      <p:pic>
        <p:nvPicPr>
          <p:cNvPr id="4" name="Рисунок 3" descr="69614694_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08920"/>
            <a:ext cx="2184350" cy="414908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987824" y="4869160"/>
            <a:ext cx="5760640" cy="1656184"/>
          </a:xfrm>
          <a:prstGeom prst="wedgeRoundRectCallout">
            <a:avLst>
              <a:gd name="adj1" fmla="val -67898"/>
              <a:gd name="adj2" fmla="val -57961"/>
              <a:gd name="adj3" fmla="val 16667"/>
            </a:avLst>
          </a:prstGeom>
          <a:solidFill>
            <a:schemeClr val="bg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я знаю!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мемориал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«Огонь Вечной Славы»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Находится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Комсомольской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горке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998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f19010d212e0d8b23c1be521bd1e4c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67148" cy="6858000"/>
          </a:xfrm>
          <a:prstGeom prst="rect">
            <a:avLst/>
          </a:prstGeom>
        </p:spPr>
      </p:pic>
      <p:pic>
        <p:nvPicPr>
          <p:cNvPr id="3" name="Рисунок 2" descr="images (9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781825"/>
            <a:ext cx="2771800" cy="207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cd680689e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29798"/>
            <a:ext cx="3203848" cy="4928643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763688" y="5085184"/>
            <a:ext cx="4680520" cy="1512168"/>
          </a:xfrm>
          <a:prstGeom prst="wedgeRoundRectCallout">
            <a:avLst>
              <a:gd name="adj1" fmla="val -52190"/>
              <a:gd name="adj2" fmla="val -134466"/>
              <a:gd name="adj3" fmla="val 16667"/>
            </a:avLst>
          </a:prstGeom>
          <a:solidFill>
            <a:schemeClr val="bg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Ну, а это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Хаперская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палатка, а в ней находится барабан с ключом от города!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39556" cy="6858000"/>
          </a:xfrm>
          <a:prstGeom prst="rect">
            <a:avLst/>
          </a:prstGeom>
        </p:spPr>
      </p:pic>
      <p:pic>
        <p:nvPicPr>
          <p:cNvPr id="4" name="Рисунок 3" descr="skazka_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5827" flipH="1">
            <a:off x="6251491" y="3038845"/>
            <a:ext cx="2892509" cy="3570726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51520" y="5805264"/>
            <a:ext cx="4824536" cy="864096"/>
          </a:xfrm>
          <a:prstGeom prst="wedgeRoundRectCallout">
            <a:avLst>
              <a:gd name="adj1" fmla="val 90590"/>
              <a:gd name="adj2" fmla="val -125720"/>
              <a:gd name="adj3" fmla="val 16667"/>
            </a:avLst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здание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«Краевой филармонии»!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69523" cy="6858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707904" y="764704"/>
            <a:ext cx="4896544" cy="2160240"/>
          </a:xfrm>
          <a:prstGeom prst="wedgeRoundRectCallout">
            <a:avLst>
              <a:gd name="adj1" fmla="val -44662"/>
              <a:gd name="adj2" fmla="val 109443"/>
              <a:gd name="adj3" fmla="val 16667"/>
            </a:avLst>
          </a:prstGeom>
          <a:solidFill>
            <a:schemeClr val="bg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Ребята, 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где находятся эти объекты?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kazka_4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1700808"/>
            <a:ext cx="4240039" cy="470644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таврополь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204864" y="0"/>
            <a:ext cx="13716000" cy="7715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89889" cy="6858000"/>
          </a:xfrm>
          <a:prstGeom prst="rect">
            <a:avLst/>
          </a:prstGeom>
        </p:spPr>
      </p:pic>
      <p:sp>
        <p:nvSpPr>
          <p:cNvPr id="4" name="Лента лицом вверх 3"/>
          <p:cNvSpPr/>
          <p:nvPr/>
        </p:nvSpPr>
        <p:spPr>
          <a:xfrm>
            <a:off x="251520" y="5517232"/>
            <a:ext cx="8712968" cy="1080120"/>
          </a:xfrm>
          <a:prstGeom prst="ribbon2">
            <a:avLst/>
          </a:prstGeom>
          <a:solidFill>
            <a:schemeClr val="bg1">
              <a:alpha val="38000"/>
            </a:schemeClr>
          </a:solidFill>
          <a:ln>
            <a:solidFill>
              <a:srgbClr val="FF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Мемориал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«Холодный Родник»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179512" y="5229200"/>
            <a:ext cx="8964488" cy="1440160"/>
          </a:xfrm>
          <a:prstGeom prst="ribbon2">
            <a:avLst>
              <a:gd name="adj1" fmla="val 11857"/>
              <a:gd name="adj2" fmla="val 50000"/>
            </a:avLst>
          </a:prstGeom>
          <a:solidFill>
            <a:schemeClr val="bg1">
              <a:alpha val="2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«Солдату –красногвардейцу»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Находится на Крепостной горе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5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2423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251520" y="5373216"/>
            <a:ext cx="8424936" cy="1224136"/>
          </a:xfrm>
          <a:prstGeom prst="ribbon2">
            <a:avLst/>
          </a:prstGeom>
          <a:solidFill>
            <a:schemeClr val="bg1">
              <a:alpha val="3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Суворовский крест –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 года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4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54436" cy="6858000"/>
          </a:xfrm>
          <a:prstGeom prst="rect">
            <a:avLst/>
          </a:prstGeom>
        </p:spPr>
      </p:pic>
      <p:sp>
        <p:nvSpPr>
          <p:cNvPr id="4" name="Лента лицом вверх 3"/>
          <p:cNvSpPr/>
          <p:nvPr/>
        </p:nvSpPr>
        <p:spPr>
          <a:xfrm>
            <a:off x="0" y="5805264"/>
            <a:ext cx="9144000" cy="936104"/>
          </a:xfrm>
          <a:prstGeom prst="ribbon2">
            <a:avLst/>
          </a:prstGeom>
          <a:solidFill>
            <a:schemeClr val="bg1"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поэту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С. Пушкину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251520" y="5661248"/>
            <a:ext cx="8352928" cy="1124744"/>
          </a:xfrm>
          <a:prstGeom prst="ribbon2">
            <a:avLst/>
          </a:prstGeom>
          <a:solidFill>
            <a:schemeClr val="bg1">
              <a:alpha val="3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писателю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 Ю. Лермонтову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209271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179512" y="5733256"/>
            <a:ext cx="8964488" cy="1008112"/>
          </a:xfrm>
          <a:prstGeom prst="ribbon2">
            <a:avLst/>
          </a:prstGeom>
          <a:solidFill>
            <a:schemeClr val="bg1">
              <a:alpha val="2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генералу А. П. Ермолову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8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23614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144016" y="5445224"/>
            <a:ext cx="9396536" cy="1296144"/>
          </a:xfrm>
          <a:prstGeom prst="ribbon2">
            <a:avLst/>
          </a:prstGeom>
          <a:solidFill>
            <a:schemeClr val="bg1">
              <a:alpha val="3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генерал-губернатору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 Е. Никифораки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323528" y="5373216"/>
            <a:ext cx="8424936" cy="1296144"/>
          </a:xfrm>
          <a:prstGeom prst="ribbon2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Фонтан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«Купающиеся дети»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323528" y="5589240"/>
            <a:ext cx="8352928" cy="1080120"/>
          </a:xfrm>
          <a:prstGeom prst="ribbon2">
            <a:avLst/>
          </a:prstGeom>
          <a:solidFill>
            <a:schemeClr val="bg1">
              <a:alpha val="2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Фонтанная группа «Рыбы»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8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395536" y="5661248"/>
            <a:ext cx="8280920" cy="1080120"/>
          </a:xfrm>
          <a:prstGeom prst="ribbon2">
            <a:avLst/>
          </a:prstGeom>
          <a:solidFill>
            <a:schemeClr val="bg1">
              <a:alpha val="2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«Первой Учительнице»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69523" cy="685800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611560" y="332656"/>
            <a:ext cx="4248472" cy="2088232"/>
          </a:xfrm>
          <a:prstGeom prst="wedgeRoundRectCallout">
            <a:avLst>
              <a:gd name="adj1" fmla="val -54518"/>
              <a:gd name="adj2" fmla="val 93606"/>
              <a:gd name="adj3" fmla="val 16667"/>
            </a:avLst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Привет ребята!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попал в город Ставрополь, но ничего здесь не знаю! Помогите мне, пожалуйста, и объясните что это за место и где оно находится!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neznayk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76672"/>
            <a:ext cx="3388965" cy="601607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481219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467544" y="5589240"/>
            <a:ext cx="8532440" cy="1152128"/>
          </a:xfrm>
          <a:prstGeom prst="ribbon2">
            <a:avLst/>
          </a:prstGeom>
          <a:solidFill>
            <a:schemeClr val="bg1">
              <a:alpha val="3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Арт. объект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«Я Люблю Ставрополь»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9916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0" y="5229200"/>
            <a:ext cx="9144000" cy="1556792"/>
          </a:xfrm>
          <a:prstGeom prst="ribbon2">
            <a:avLst>
              <a:gd name="adj1" fmla="val 12217"/>
              <a:gd name="adj2" fmla="val 50000"/>
            </a:avLst>
          </a:prstGeom>
          <a:solidFill>
            <a:schemeClr val="bg1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«Крест»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расположенный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государственном природном заказнике «Беспутская поляна»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251520" y="5445224"/>
            <a:ext cx="8352928" cy="1296144"/>
          </a:xfrm>
          <a:prstGeom prst="ribbon2">
            <a:avLst/>
          </a:prstGeom>
          <a:solidFill>
            <a:schemeClr val="bg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Арт. объект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«Скамья котиков»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qkyk5uGCzv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697636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683568" y="5589240"/>
            <a:ext cx="8460432" cy="1152128"/>
          </a:xfrm>
          <a:prstGeom prst="ribbon2">
            <a:avLst/>
          </a:prstGeom>
          <a:solidFill>
            <a:schemeClr val="bg1">
              <a:alpha val="3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«Газовикам Ставрополья»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932452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5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988" y="0"/>
            <a:ext cx="8613012" cy="6858000"/>
          </a:xfrm>
          <a:prstGeom prst="rect">
            <a:avLst/>
          </a:prstGeom>
        </p:spPr>
      </p:pic>
      <p:pic>
        <p:nvPicPr>
          <p:cNvPr id="4" name="Рисунок 3" descr="image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0"/>
            <a:ext cx="442798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Лента лицом вверх 4"/>
          <p:cNvSpPr/>
          <p:nvPr/>
        </p:nvSpPr>
        <p:spPr>
          <a:xfrm>
            <a:off x="0" y="5373216"/>
            <a:ext cx="9144000" cy="1368152"/>
          </a:xfrm>
          <a:prstGeom prst="ribbon2">
            <a:avLst/>
          </a:prstGeom>
          <a:solidFill>
            <a:schemeClr val="bg1">
              <a:alpha val="3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 топиарного искусства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«Велосипедист с корзиной цветов»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49174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0" y="5445224"/>
            <a:ext cx="9144000" cy="1224136"/>
          </a:xfrm>
          <a:prstGeom prst="ribbon2">
            <a:avLst/>
          </a:prstGeom>
          <a:solidFill>
            <a:schemeClr val="bg1">
              <a:alpha val="4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Фонтан «Чаша»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(самый первый фонтан города)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9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Лента лицом вверх 3"/>
          <p:cNvSpPr/>
          <p:nvPr/>
        </p:nvSpPr>
        <p:spPr>
          <a:xfrm>
            <a:off x="107504" y="5301208"/>
            <a:ext cx="8964488" cy="1440160"/>
          </a:xfrm>
          <a:prstGeom prst="ribbon2">
            <a:avLst>
              <a:gd name="adj1" fmla="val 9933"/>
              <a:gd name="adj2" fmla="val 50000"/>
            </a:avLst>
          </a:prstGeom>
          <a:solidFill>
            <a:schemeClr val="bg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Танк Т-34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(установлен в честь освобождения города от фашистов)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акы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2611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179512" y="5589240"/>
            <a:ext cx="8712968" cy="1152128"/>
          </a:xfrm>
          <a:prstGeom prst="ribbon2">
            <a:avLst/>
          </a:prstGeom>
          <a:solidFill>
            <a:schemeClr val="bg1"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Здание Аптеки –музея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«Аптека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Байгера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f4d3b_f0c3cc9c_X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Лента лицом вверх 3"/>
          <p:cNvSpPr/>
          <p:nvPr/>
        </p:nvSpPr>
        <p:spPr>
          <a:xfrm>
            <a:off x="179512" y="5445224"/>
            <a:ext cx="8964488" cy="1296144"/>
          </a:xfrm>
          <a:prstGeom prst="ribbon2">
            <a:avLst/>
          </a:prstGeom>
          <a:solidFill>
            <a:schemeClr val="bg1">
              <a:alpha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«Памятник юным защитникам Отечества»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523" y="0"/>
            <a:ext cx="9169523" cy="6858000"/>
          </a:xfrm>
          <a:prstGeom prst="rect">
            <a:avLst/>
          </a:prstGeom>
        </p:spPr>
      </p:pic>
      <p:pic>
        <p:nvPicPr>
          <p:cNvPr id="6" name="Рисунок 5" descr="0_87750_1e5d293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79985"/>
            <a:ext cx="2160240" cy="3717367"/>
          </a:xfrm>
          <a:prstGeom prst="rect">
            <a:avLst/>
          </a:prstGeom>
        </p:spPr>
      </p:pic>
      <p:pic>
        <p:nvPicPr>
          <p:cNvPr id="7" name="Рисунок 6" descr="4cd680689e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12160" y="2924944"/>
            <a:ext cx="2304256" cy="354475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187624" y="692696"/>
            <a:ext cx="6624736" cy="1800200"/>
          </a:xfrm>
          <a:prstGeom prst="wedgeRoundRectCallout">
            <a:avLst>
              <a:gd name="adj1" fmla="val -36161"/>
              <a:gd name="adj2" fmla="val 137922"/>
              <a:gd name="adj3" fmla="val 16667"/>
            </a:avLst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Ставрополь</a:t>
            </a:r>
            <a:endParaRPr lang="ru-RU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187624" y="692696"/>
            <a:ext cx="6624736" cy="1800200"/>
          </a:xfrm>
          <a:prstGeom prst="wedgeRoundRectCallout">
            <a:avLst>
              <a:gd name="adj1" fmla="val 38770"/>
              <a:gd name="adj2" fmla="val 1440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45274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96752"/>
            <a:ext cx="8568952" cy="5661248"/>
          </a:xfrm>
          <a:prstGeom prst="rect">
            <a:avLst/>
          </a:prstGeom>
        </p:spPr>
      </p:pic>
      <p:pic>
        <p:nvPicPr>
          <p:cNvPr id="14" name="Рисунок 13" descr="145274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7983" y="3284984"/>
            <a:ext cx="4966017" cy="3573016"/>
          </a:xfrm>
          <a:prstGeom prst="rect">
            <a:avLst/>
          </a:prstGeom>
        </p:spPr>
      </p:pic>
      <p:pic>
        <p:nvPicPr>
          <p:cNvPr id="15" name="Рисунок 14" descr="1452742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84984"/>
            <a:ext cx="4966017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9523" cy="6858000"/>
          </a:xfrm>
          <a:prstGeom prst="rect">
            <a:avLst/>
          </a:prstGeom>
        </p:spPr>
      </p:pic>
      <p:pic>
        <p:nvPicPr>
          <p:cNvPr id="5" name="Рисунок 4" descr="nesnajk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88640"/>
            <a:ext cx="4430985" cy="627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850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_znaik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5316" y="2276872"/>
            <a:ext cx="1802388" cy="357301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187624" y="548680"/>
            <a:ext cx="4680520" cy="1296144"/>
          </a:xfrm>
          <a:prstGeom prst="wedgeRoundRectCallout">
            <a:avLst>
              <a:gd name="adj1" fmla="val -42570"/>
              <a:gd name="adj2" fmla="val 172953"/>
              <a:gd name="adj3" fmla="val 16667"/>
            </a:avLst>
          </a:prstGeom>
          <a:solidFill>
            <a:schemeClr val="bg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площадь Ленина!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6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0"/>
            <a:ext cx="9896536" cy="6858000"/>
          </a:xfrm>
          <a:prstGeom prst="rect">
            <a:avLst/>
          </a:prstGeom>
        </p:spPr>
      </p:pic>
      <p:pic>
        <p:nvPicPr>
          <p:cNvPr id="5" name="Рисунок 4" descr="neznaika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25" y="3036526"/>
            <a:ext cx="2103403" cy="3821474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475656" y="260648"/>
            <a:ext cx="5760640" cy="1872208"/>
          </a:xfrm>
          <a:prstGeom prst="wedgeRoundRectCallout">
            <a:avLst>
              <a:gd name="adj1" fmla="val -48753"/>
              <a:gd name="adj2" fmla="val 176808"/>
              <a:gd name="adj3" fmla="val 16667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Александровская площадь, а венчает ее памятник Ангел- хранитель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998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cd680689e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300192" y="1484784"/>
            <a:ext cx="2229010" cy="342900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843808" y="260648"/>
            <a:ext cx="4320480" cy="864096"/>
          </a:xfrm>
          <a:prstGeom prst="wedgeRoundRectCallout">
            <a:avLst>
              <a:gd name="adj1" fmla="val 51364"/>
              <a:gd name="adj2" fmla="val 225038"/>
              <a:gd name="adj3" fmla="val 16667"/>
            </a:avLst>
          </a:prstGeom>
          <a:solidFill>
            <a:schemeClr val="bg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200-летия!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cd680689e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37830"/>
            <a:ext cx="2808312" cy="432017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059832" y="4365104"/>
            <a:ext cx="5869160" cy="2232248"/>
          </a:xfrm>
          <a:prstGeom prst="wedgeRoundRectCallout">
            <a:avLst>
              <a:gd name="adj1" fmla="val -67983"/>
              <a:gd name="adj2" fmla="val -55667"/>
              <a:gd name="adj3" fmla="val 16667"/>
            </a:avLst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 ребята!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 Краеведческий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Прозрителева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Праве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знай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391928"/>
            <a:ext cx="1644797" cy="416562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411760" y="5661248"/>
            <a:ext cx="3888432" cy="1008112"/>
          </a:xfrm>
          <a:prstGeom prst="wedgeRoundRectCallout">
            <a:avLst>
              <a:gd name="adj1" fmla="val 80105"/>
              <a:gd name="adj2" fmla="val -208172"/>
              <a:gd name="adj3" fmla="val 16667"/>
            </a:avLst>
          </a:prstGeom>
          <a:solidFill>
            <a:schemeClr val="bg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Академический театр драмы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83920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327</Words>
  <Application>Microsoft Office PowerPoint</Application>
  <PresentationFormat>Экран (4:3)</PresentationFormat>
  <Paragraphs>76</Paragraphs>
  <Slides>39</Slides>
  <Notes>0</Notes>
  <HiddenSlides>0</HiddenSlides>
  <MMClips>36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Где эта улица, где этот дом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эта улица, где этот дом</dc:title>
  <dc:creator>Алена</dc:creator>
  <cp:lastModifiedBy>Алена</cp:lastModifiedBy>
  <cp:revision>50</cp:revision>
  <dcterms:created xsi:type="dcterms:W3CDTF">2016-11-08T08:13:05Z</dcterms:created>
  <dcterms:modified xsi:type="dcterms:W3CDTF">2016-11-28T16:01:17Z</dcterms:modified>
</cp:coreProperties>
</file>