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F25A7-80F0-46BD-87AF-DE625F03D2B0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261E-95AB-4A1F-9BDA-403215BD1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261E-95AB-4A1F-9BDA-403215BD16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261E-95AB-4A1F-9BDA-403215BD16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5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630616" cy="18722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7344816" cy="561662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2»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помочь сохранить ребёнку хорошее зрение»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Валентина Ивановна Вяткина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 «Город Губаха» – 2015 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11560" y="1700808"/>
            <a:ext cx="2448272" cy="30963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operelome.ru/wp-content/uploads/2015/02/Vitaminyi-gruppyi-B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5492673" cy="452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796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9" y="-1236694"/>
            <a:ext cx="9264059" cy="80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7077" y="1844824"/>
            <a:ext cx="2486325" cy="3600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</a:p>
          <a:p>
            <a:pPr algn="ctr"/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916832"/>
            <a:ext cx="16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Объект 5" descr="http://1povitaminam.ru/wp-content/uploads/2015/10/Produkty-soderzhashhie-vitamin-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19200"/>
            <a:ext cx="5682386" cy="46024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952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223728"/>
            <a:ext cx="9171709" cy="71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1797"/>
            <a:ext cx="2314600" cy="36289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</a:p>
          <a:p>
            <a:pPr marL="0" indent="0" algn="ctr"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1026" name="Picture 2" descr="http://1povitaminam.ru/wp-content/uploads/2015/10/vitami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5832648" cy="39179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40"/>
            <a:ext cx="9144000" cy="69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90250" y="404664"/>
            <a:ext cx="2880320" cy="15365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Каротиноиды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68385" y="1592796"/>
            <a:ext cx="2808312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Витамин 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cs633419.vk.me/v633419271/128c/kLFJNLDd_XU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" b="4045"/>
          <a:stretch/>
        </p:blipFill>
        <p:spPr bwMode="auto">
          <a:xfrm>
            <a:off x="4499992" y="3494317"/>
            <a:ext cx="4447906" cy="30493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fulud.ru/images5/zelenyye_plod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4" y="2276872"/>
            <a:ext cx="3888432" cy="194421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nduelle.org/files/2014/10/shutterstock_79520629-YELLOW-VEG-HE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4404494"/>
            <a:ext cx="3910136" cy="15228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71" y="-162986"/>
            <a:ext cx="9361315" cy="70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www.ontargetliving.com/wp-content/uploads/2014/12/stock-essential-fatty-acids-01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5836"/>
            <a:ext cx="3571875" cy="10147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Рисунок 4" descr="http://www.beautyzoomin.com/wp-content/uploads/2015/12/oral-zinc-and-eating-more-zinc-rich-food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826510" cy="33705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3" name="Объект 12" descr="http://alexandergroup.ru/imgstyle/15273819-polza-tykvy-dlya-organizma-cheloveka-chem.jpg"/>
          <p:cNvPicPr>
            <a:picLocks noGrp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6" b="10297"/>
          <a:stretch/>
        </p:blipFill>
        <p:spPr bwMode="auto">
          <a:xfrm>
            <a:off x="575556" y="1988840"/>
            <a:ext cx="2520280" cy="204909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static5.depositphotos.com/1005072/434/i/950/depositphotos_4347171-Bilberry-in-a-basket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5894" r="5012" b="5701"/>
          <a:stretch/>
        </p:blipFill>
        <p:spPr bwMode="auto">
          <a:xfrm>
            <a:off x="1979712" y="4222361"/>
            <a:ext cx="2859405" cy="244094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1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 ВНИМАНИЕ!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0"/>
            <a:ext cx="91454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Освещенность помещений и рабочих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боковое левостороннее  освещение;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астольная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лампа должна находиться слева и быть обязательно прикрыта абажуром, чтобы прямые лучи не попадали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светлая окраска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поверхностей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интерьера (светло – голубая,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светло-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светло – зеленая,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бежевая).</a:t>
            </a:r>
          </a:p>
        </p:txBody>
      </p:sp>
      <p:pic>
        <p:nvPicPr>
          <p:cNvPr id="6" name="Рисунок 5" descr="http://mamulkapro.ru/uploads/posts/2015/2/kak-pomoch-pervoklassniku-sdelat-uroki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808312" cy="30963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653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8" y="18937"/>
            <a:ext cx="9179737" cy="68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Посадка ребенка при зрительной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посадка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сидении;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расстояние между глазами и рабочей поверхностью книги, тетради.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должно составлять 30-35 см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прямой посадке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книги должны быть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удалены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согнутой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локте руки).</a:t>
            </a:r>
          </a:p>
        </p:txBody>
      </p:sp>
      <p:pic>
        <p:nvPicPr>
          <p:cNvPr id="4" name="Рисунок 3" descr="http://rusmaster.net/sites/default/files/field/image/pravilnoe-rabocheee-mesto-shkolnik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r="9735"/>
          <a:stretch/>
        </p:blipFill>
        <p:spPr bwMode="auto">
          <a:xfrm>
            <a:off x="5572423" y="3068960"/>
            <a:ext cx="3308340" cy="331236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8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468"/>
            <a:ext cx="9220622" cy="69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книгам при обучении чтению ребенка 5-6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должно соответствовать возрастным возможностям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элементы букв одинаковой толщины и без декоративных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излишеств;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птимальная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высота букв – 3,5 мм и межстрочный пробел  - 2,8 мм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иллюстрации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расположены сверху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сбоку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текста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.labirint.ru/images/comments_pic/0908/01lab0ubk12347867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60975"/>
            <a:ext cx="3756624" cy="25202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611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Просмотр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телепередач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расстояние от зрителя 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телевизора   -   2-3 м;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освещение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комнате;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качество изображения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экране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bestspictures.ru/img/picture/Aug/11/1a7a4f740308f9c8b901035d3115fb56/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03282" cy="345638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1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компьютером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162" y="1052736"/>
            <a:ext cx="2274645" cy="1537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 до 3 лет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следует разрешать пользовать компьютерами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770" y="2857306"/>
            <a:ext cx="2240037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3 лет до 7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проводить не более 15 минут перед дисплеем компьютера, и не чаще двух раз в неделю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377" y="4725144"/>
            <a:ext cx="2205430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тарше</a:t>
            </a:r>
            <a:r>
              <a:rPr lang="ru-RU" b="1" dirty="0" smtClean="0"/>
              <a:t> 7 лет</a:t>
            </a:r>
          </a:p>
          <a:p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сидеть за компьютером один час в день или два раза по 40 минут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://mtdata.ru/u24/photo8376/20072516628-0/original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05728"/>
            <a:ext cx="5400600" cy="3373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1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039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Комплексы упражнений для глаз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/>
              <a:t>Упражнения выполняются сидя или стоя, при ритмичном дыхании, с максимальной амплитудой движения глаз.</a:t>
            </a:r>
            <a:endParaRPr lang="ru-RU" dirty="0"/>
          </a:p>
          <a:p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Закрыть глаза, сильно напрягая глазные мышцы, на счет 1- 4, затем открыть глаза,                 посмотреть вдаль на счет 1- 6. Повторить 4-5 раз.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С закрытыми глазами «посмотреть» на переносицу на счет 1- 4 (до усталости глаза доводить нельзя), затем открыть глаза, посмотреть вдаль на счет 1- 6. Повторить 4-5 раз.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Не поворачивая  головы, посмотреть направо и зафиксировать взгляд на счет 1-4, затем посмотреть вдаль прямо на счет 1- 6. Аналогичным образом проводятся упражнения с фиксацией взгляда влево, вверх, вниз.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Перевести взгляд быстро: направо – вверх – налево – вниз, потом прямо вдаль на счет 1- 6, затем налево – вверх – направо – вниз  и посмотреть  вдаль на счет 1- 6. Повторить 4-5 раз.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Поморгать несколько раз, не напрягая глазные мышцы, в течение 20- 30 секунд.</a:t>
            </a:r>
          </a:p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Поморгать, не напрягая глазные мышцы, на счет 1-15.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Не поворачивая головы, с закрытыми глазами «посмотреть» направо на счет 1- 4, затем налево на счет 1- 4 и прямо на счет 1- 6, поднять глаза вверх на счет 1- 4, опустить вниз на счет 1- 4 и перевести взгляд прямо на счет 1- 6. Повторить 4-5 раз.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Посмотреть на указательный палец, удаленный от глаз на расстояние 25 – 30 см, на счет 1- 4, затем перевести взор вдаль на счет 1-6. Повторить 1- 2 раза.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91440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35496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режима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пребывание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свежем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воздухе;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двигательная  активность;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etsadsneg.narod.ru/soveti/sr2.files/fotosr2/image01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6814"/>
            <a:ext cx="3936365" cy="29508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Рисунок 4" descr="http://hovrashok.com.ua/images/Nov/15/c8cdabaf6e4a53827b9a1ae9592f91ea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3163"/>
            <a:ext cx="3781425" cy="283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42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uycheapenglishessayonlines.com/images/qegib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7544"/>
            <a:ext cx="9144000" cy="83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51520" y="1821218"/>
            <a:ext cx="2520280" cy="3240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Питание для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2242592" cy="4137323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t.depositphotos.com/1177973/3023/i/950/depositphotos_30232647-Products-which-contain-vitamin-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52281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557</Words>
  <Application>Microsoft Office PowerPoint</Application>
  <PresentationFormat>Экран (4:3)</PresentationFormat>
  <Paragraphs>77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Освещенность помещений и рабочих мест</vt:lpstr>
      <vt:lpstr>Посадка ребенка при зрительной работе</vt:lpstr>
      <vt:lpstr>Требования к книгам при обучении чтению ребенка 5-6 лет</vt:lpstr>
      <vt:lpstr>Просмотр телепередач</vt:lpstr>
      <vt:lpstr>Работа с компьютером</vt:lpstr>
      <vt:lpstr>Комплексы упражнений для глаз </vt:lpstr>
      <vt:lpstr>Организация режима дня</vt:lpstr>
      <vt:lpstr>Питание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2016-01-05T17:45:31Z</dcterms:created>
  <dcterms:modified xsi:type="dcterms:W3CDTF">2016-02-17T09:57:06Z</dcterms:modified>
</cp:coreProperties>
</file>