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2" r:id="rId4"/>
    <p:sldId id="261" r:id="rId5"/>
    <p:sldId id="260" r:id="rId6"/>
    <p:sldId id="263" r:id="rId7"/>
    <p:sldId id="262" r:id="rId8"/>
    <p:sldId id="271" r:id="rId9"/>
    <p:sldId id="270" r:id="rId10"/>
    <p:sldId id="267" r:id="rId11"/>
    <p:sldId id="265" r:id="rId12"/>
    <p:sldId id="266" r:id="rId13"/>
    <p:sldId id="268" r:id="rId14"/>
    <p:sldId id="264" r:id="rId15"/>
    <p:sldId id="269" r:id="rId16"/>
    <p:sldId id="272" r:id="rId17"/>
    <p:sldId id="273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nPC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A0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9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9995-5253-4DFB-B012-838CBDD922A2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04573-F97B-4A06-9484-3D1B45F5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9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9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8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5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4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4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4573-F97B-4A06-9484-3D1B45F52A3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4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3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8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4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5D64-F4E0-48DA-AC89-C72044906BA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0FD6-6D62-47EA-82A2-D96FFD3DB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0" y="-46038"/>
            <a:ext cx="927893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709" y="4869160"/>
            <a:ext cx="4241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Подготовила:</a:t>
            </a:r>
          </a:p>
          <a:p>
            <a:pPr lvl="0"/>
            <a:r>
              <a:rPr lang="ru-RU" sz="2400" b="1" dirty="0" err="1" smtClean="0">
                <a:solidFill>
                  <a:prstClr val="black"/>
                </a:solidFill>
              </a:rPr>
              <a:t>Вотинцева</a:t>
            </a:r>
            <a:r>
              <a:rPr lang="ru-RU" sz="2400" b="1" dirty="0" smtClean="0">
                <a:solidFill>
                  <a:prstClr val="black"/>
                </a:solidFill>
              </a:rPr>
              <a:t> Надежда Викторовна</a:t>
            </a:r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 smtClean="0"/>
              <a:t> воспитатель </a:t>
            </a:r>
            <a:r>
              <a:rPr lang="ru-RU" sz="2400" b="1" dirty="0" smtClean="0"/>
              <a:t>высшей </a:t>
            </a:r>
            <a:r>
              <a:rPr lang="ru-RU" sz="2400" b="1" dirty="0" smtClean="0"/>
              <a:t>квалификационной </a:t>
            </a:r>
            <a:r>
              <a:rPr lang="ru-RU" sz="2400" b="1" dirty="0" smtClean="0"/>
              <a:t>категории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960" y="836712"/>
            <a:ext cx="809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Интерактивные технологии в развитии связной речи детей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76464" cy="295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751000"/>
            <a:ext cx="7343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прием: Игра «Живые картинки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4027D"/>
                </a:solidFill>
                <a:latin typeface="arial"/>
              </a:rPr>
              <a:t>II </a:t>
            </a:r>
            <a:r>
              <a:rPr lang="ru-RU" sz="2400" b="1" dirty="0" smtClean="0">
                <a:solidFill>
                  <a:srgbClr val="24027D"/>
                </a:solidFill>
                <a:latin typeface="arial"/>
              </a:rPr>
              <a:t>ИГРОВЫЕ </a:t>
            </a:r>
            <a:r>
              <a:rPr lang="ru-RU" sz="2400" b="1" dirty="0">
                <a:solidFill>
                  <a:srgbClr val="24027D"/>
                </a:solidFill>
                <a:latin typeface="arial"/>
              </a:rPr>
              <a:t>ПРИЕМЫ ОБУЧЕНИЯ ТВОРЧЕСКОМУ РАССКАЗЫВАНИЮ</a:t>
            </a:r>
            <a:r>
              <a:rPr lang="ru-RU" b="1" dirty="0">
                <a:solidFill>
                  <a:srgbClr val="24027D"/>
                </a:solidFill>
                <a:latin typeface="arial"/>
              </a:rPr>
              <a:t> </a:t>
            </a:r>
            <a:br>
              <a:rPr lang="ru-RU" b="1" dirty="0">
                <a:solidFill>
                  <a:srgbClr val="24027D"/>
                </a:solidFill>
                <a:latin typeface="arial"/>
              </a:rPr>
            </a:br>
            <a:r>
              <a:rPr lang="ru-RU" b="1" dirty="0">
                <a:solidFill>
                  <a:srgbClr val="24027D"/>
                </a:solidFill>
                <a:latin typeface="arial"/>
              </a:rPr>
              <a:t>на примере картины «Собака со щенками»</a:t>
            </a:r>
            <a:endParaRPr lang="ru-RU" b="1" i="0" dirty="0">
              <a:solidFill>
                <a:srgbClr val="24027D"/>
              </a:solidFill>
              <a:effectLst/>
              <a:latin typeface="arial"/>
            </a:endParaRPr>
          </a:p>
        </p:txBody>
      </p:sp>
      <p:pic>
        <p:nvPicPr>
          <p:cNvPr id="4098" name="Picture 2" descr="https://fs00.infourok.ru/images/doc/168/193268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57396"/>
            <a:ext cx="5112568" cy="38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25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919" y="311605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учить детей ориентироваться в двухмерном и трехмерном пространстве, отвечать развернутыми предложениями на вопросы о местонахождении объекта.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каждый ребенок «превращается» в один из объектов на картине, объясняет словами свое местонахождение в двухмерном пространстве относительно других объектов, изображенных на картине, а затем моделирует его в трехмерном пространстве (на ковре).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 «живая картинка» предполагает фиксацию местонахождения объектов в трехмерном пространстве и наблюдается воспитателем 5—7 секунд после построения всех детей-объектов на ковре.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игры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Распределение ролей: дом- Оля; будка- Лена; собака- Вася; ель- Оксана; веревка- Федя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Дом—Оля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нахожусь на опушке леса, окнами смотрю на будку и собаку со щенятами, сзади меня, наверное, есть огород. Поэтому на ковре я должна встать подальше от края. 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Будка — Лена: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Позади меня дом, а впереди — собака со щенятами. На ковре я встану между собакой и домом. 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Ель — Оксана: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картине я нахожусь далеко, дальше дома — в лесу. На ковре я встану позади дома. 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Собака — Вася: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нахожусь в середине лужайки на картине. На ковре я встану в центре перед будкой. 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Веревка — Федя: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— веревка и соедин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яю будку и собаку. На ковре я нахожусь между будкой и собакой.</a:t>
            </a:r>
            <a:endParaRPr lang="ru-RU" sz="2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1" y="-31788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89844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990099"/>
                </a:solidFill>
                <a:latin typeface="arial"/>
              </a:rPr>
              <a:t>2</a:t>
            </a:r>
            <a:r>
              <a:rPr lang="en-US" sz="2800" b="1" i="1" dirty="0" smtClean="0">
                <a:solidFill>
                  <a:srgbClr val="990099"/>
                </a:solidFill>
                <a:latin typeface="arial"/>
              </a:rPr>
              <a:t> </a:t>
            </a:r>
            <a:r>
              <a:rPr lang="ru-RU" sz="2800" b="1" i="1" dirty="0" smtClean="0">
                <a:solidFill>
                  <a:srgbClr val="990099"/>
                </a:solidFill>
                <a:latin typeface="arial"/>
              </a:rPr>
              <a:t> прием: Игра </a:t>
            </a:r>
            <a:r>
              <a:rPr lang="ru-RU" sz="2800" b="1" i="1" dirty="0">
                <a:solidFill>
                  <a:srgbClr val="990099"/>
                </a:solidFill>
                <a:latin typeface="arial"/>
              </a:rPr>
              <a:t>с «подзорной трубой»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упражнять детей в умении выделять конкретные объекты, изображенные на картине, и давать им соответствующие названия.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Материалы: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рассматриваемая картина, альбомный лист бумаги, свернутый для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имитации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подзорной трубы.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Ход игры: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каждый ребенок по очереди рассматривает картину в «подзорную трубу» и называет только один объект. Например: мама-собака, щенок с рыжими пятнами, щенок с черными пятнами, щенок с коричневыми пятнами, косточка, миска с молоком, будка, дом, елка, веревка, трава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...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3074" name="Picture 2" descr="http://www.clipartmasters.com/clip-arts/913/telescope-cartoon-girl-is-watching-913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64035"/>
            <a:ext cx="1512168" cy="1616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hicagohacksbig.com/images/clipart-picture-a-boy-looking-through-binoculars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14" y="4122930"/>
            <a:ext cx="1512168" cy="1699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0.infourok.ru/images/doc/168/193268/img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92344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1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8072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990099"/>
                </a:solidFill>
                <a:latin typeface="arial"/>
              </a:rPr>
              <a:t>3</a:t>
            </a:r>
            <a:r>
              <a:rPr lang="ru-RU" sz="2400" b="1" dirty="0" smtClean="0">
                <a:solidFill>
                  <a:srgbClr val="990099"/>
                </a:solidFill>
                <a:latin typeface="arial"/>
              </a:rPr>
              <a:t>. </a:t>
            </a:r>
            <a:r>
              <a:rPr lang="ru-RU" sz="2400" b="1" dirty="0">
                <a:solidFill>
                  <a:srgbClr val="990099"/>
                </a:solidFill>
                <a:latin typeface="arial"/>
              </a:rPr>
              <a:t>Составление рассказов от лица разных героев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учить детей вживаться в образ и составлять связный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рассказ от первого лица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Ход занятия: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1. Предложить детям «превратиться» в кого-нибудь или во что-нибудь (целый объект или его часть, например: береза или ее ветка).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2. Выбрать специфическую характеристику объекта, например: старая береза или больная ветка.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3. Предложить детям описать картину с точки зрения выбранного объекта.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arial"/>
              </a:rPr>
              <a:t>Пример рассказа.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/>
              </a:rPr>
              <a:t>«Мудрая береза»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«Я — береза. Живу много лет. Мне нравится лето, потому что я зеленею, и все мои листочки могут наблюдать, как хозяева дома ухаживают за собаками, коровой, огородом, домом. Я видела, как маленький сынишка помогал папе строить будку, и сделали они это хорошо. Хозяйка не забывает кормить собаку со щенятами, и в этом ей помогает дочка. Я думаю, что эта семья живет счастливо и благополучно».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6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664" y="442604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Следующий нетрадиционный прием, стимулирующий речевое развитие детей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Прием – </a:t>
            </a:r>
            <a:r>
              <a:rPr lang="ru-RU" sz="4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изосказки</a:t>
            </a:r>
            <a:r>
              <a:rPr lang="ru-RU" sz="4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://900igr.net/datas/doshkolnoe-obrazovanie/Sredstva-rechevogo-razvitija-doshkolnikov/0008-008-Priem-Izoskaz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t="29929" r="318" b="21060"/>
          <a:stretch/>
        </p:blipFill>
        <p:spPr bwMode="auto">
          <a:xfrm>
            <a:off x="523255" y="2420888"/>
            <a:ext cx="8291784" cy="3047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269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" y="-24457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из себя представляет этот прием?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предлагает детям  слепить или нарисовать сказочных героев сказки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одновременно вместе с детьми рассказывает сказку.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этом не обращает внимание на технику лепки или рисования, эта детская деятельность служит для развития мелкой моторики.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 «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Изосказка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 можно использовать в сочетании с настольными играми типа «Жили-были», «Сказочный калейдоскоп», «Придумай сказку» и т.п.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таких игр дети придумывают сюжет сказки, одновременно прорисовывая и озвучивая его</a:t>
            </a:r>
          </a:p>
        </p:txBody>
      </p:sp>
    </p:spTree>
    <p:extLst>
      <p:ext uri="{BB962C8B-B14F-4D97-AF65-F5344CB8AC3E}">
        <p14:creationId xmlns:p14="http://schemas.microsoft.com/office/powerpoint/2010/main" val="159577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aam.ru/upload/blogs/15e3e646377f09c845b399b4448b8ec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0" y="386862"/>
            <a:ext cx="4117697" cy="3457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148064" y="961762"/>
            <a:ext cx="335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лепят сказку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80" y="5026380"/>
            <a:ext cx="341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Сказка «Айболит»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ranPC\Desktop\P_20180402_151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71518"/>
            <a:ext cx="5150291" cy="2897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416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ranPC\Desktop\P_20180330_153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454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4153" y="332656"/>
            <a:ext cx="720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 еще один интересный прием, очень любимый детьми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Показ сказки через </a:t>
            </a:r>
            <a:r>
              <a:rPr lang="ru-RU" sz="2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игровизор</a:t>
            </a: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Прием  </a:t>
            </a:r>
            <a:r>
              <a:rPr lang="ru-RU" dirty="0" err="1" smtClean="0"/>
              <a:t>изосказки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хорошо использовать в работе с родителями.</a:t>
            </a:r>
          </a:p>
          <a:p>
            <a:r>
              <a:rPr lang="ru-RU" dirty="0" smtClean="0"/>
              <a:t>Ребенок дома с родителями рисует сказку, сочиняет ее, а в детском саду рассказывает и показывает через </a:t>
            </a:r>
            <a:r>
              <a:rPr lang="ru-RU" dirty="0" err="1" smtClean="0"/>
              <a:t>игровизор</a:t>
            </a:r>
            <a:endParaRPr lang="ru-RU" dirty="0"/>
          </a:p>
        </p:txBody>
      </p:sp>
      <p:pic>
        <p:nvPicPr>
          <p:cNvPr id="3074" name="Picture 2" descr="C:\Users\GranPC\Desktop\P_20180330_1539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6" y="4149080"/>
            <a:ext cx="3896632" cy="219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anPC\Desktop\P_20180330_1536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7860"/>
            <a:ext cx="3835480" cy="2157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916832"/>
            <a:ext cx="3674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Авторская сказка Даши Васильевой</a:t>
            </a:r>
          </a:p>
          <a:p>
            <a:r>
              <a:rPr lang="ru-RU" dirty="0" smtClean="0"/>
              <a:t>«Про трех котят»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71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5752480" y="1484784"/>
            <a:ext cx="27795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Наряду с выше названными технологиями, я также использую</a:t>
            </a:r>
          </a:p>
          <a:p>
            <a:r>
              <a:rPr lang="ru-RU" dirty="0"/>
              <a:t>к</a:t>
            </a:r>
            <a:r>
              <a:rPr lang="ru-RU" dirty="0" smtClean="0"/>
              <a:t>оммуникативные игровые приемы. Они помогают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Внедрение в образовательный процесс интерактивных педагогических тех-</a:t>
            </a:r>
            <a:r>
              <a:rPr lang="ru-RU" dirty="0" err="1"/>
              <a:t>нологий</a:t>
            </a:r>
            <a:r>
              <a:rPr lang="ru-RU" dirty="0"/>
              <a:t> направлено на формирование интегративных качеств личности дошкольников, овладение ими конструктивными способами и средствами взаимодействия с окружающими людьми в соответствии с задачами, которые ставят современные Федеральные государственные образовательные стандарты.</a:t>
            </a:r>
          </a:p>
          <a:p>
            <a:r>
              <a:rPr lang="ru-RU" dirty="0"/>
              <a:t>Суть  интерактивного обучения состоит в том, что практически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692696"/>
            <a:ext cx="80648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Наряду с выше перечисленными технологиями, в работе с детьми я  использую еще и коммуникативные игровые приемы</a:t>
            </a:r>
          </a:p>
          <a:p>
            <a:r>
              <a:rPr lang="ru-RU" dirty="0" smtClean="0"/>
              <a:t>Внедрение </a:t>
            </a:r>
            <a:r>
              <a:rPr lang="ru-RU" dirty="0"/>
              <a:t>в образовательный процесс </a:t>
            </a:r>
            <a:r>
              <a:rPr lang="ru-RU" dirty="0" smtClean="0"/>
              <a:t> таких приемов направлено </a:t>
            </a:r>
            <a:r>
              <a:rPr lang="ru-RU" dirty="0"/>
              <a:t>на формирование интегративных качеств личности дошкольников, овладение ими конструктивными способами и средствами взаимодействия с окружающими людьми в соответствии с задачами, которые ставят современные Федеральные государственные образовательные стандарты.</a:t>
            </a:r>
          </a:p>
          <a:p>
            <a:r>
              <a:rPr lang="ru-RU" dirty="0"/>
              <a:t>Суть  </a:t>
            </a:r>
            <a:r>
              <a:rPr lang="ru-RU" dirty="0" smtClean="0"/>
              <a:t>такого обучения </a:t>
            </a:r>
            <a:r>
              <a:rPr lang="ru-RU" dirty="0"/>
              <a:t>состоит в том, что практически </a:t>
            </a:r>
            <a:r>
              <a:rPr lang="ru-RU" dirty="0" smtClean="0"/>
              <a:t>все дети оказываются вовлеченными в процесс познания, общения. Применяя такие приемы , надо учитывать возраст детей</a:t>
            </a:r>
          </a:p>
          <a:p>
            <a:endParaRPr lang="ru-RU" dirty="0" smtClean="0"/>
          </a:p>
          <a:p>
            <a:r>
              <a:rPr lang="ru-RU" b="1" u="sng" dirty="0" smtClean="0"/>
              <a:t>Во </a:t>
            </a:r>
            <a:r>
              <a:rPr lang="ru-RU" b="1" u="sng" dirty="0"/>
              <a:t>II младшей группе – </a:t>
            </a:r>
            <a:r>
              <a:rPr lang="ru-RU" dirty="0"/>
              <a:t>работа в парах, хоровод;</a:t>
            </a:r>
          </a:p>
          <a:p>
            <a:r>
              <a:rPr lang="ru-RU" b="1" u="sng" dirty="0"/>
              <a:t>В средней группе  – </a:t>
            </a:r>
            <a:r>
              <a:rPr lang="ru-RU" dirty="0"/>
              <a:t>работа в парах, хоровод, цепочка, карусель;</a:t>
            </a:r>
          </a:p>
          <a:p>
            <a:r>
              <a:rPr lang="ru-RU" b="1" u="sng" dirty="0"/>
              <a:t>В старшей  группе – </a:t>
            </a:r>
            <a:r>
              <a:rPr lang="ru-RU" dirty="0"/>
              <a:t>работа в парах,  хоровод, цепочка,  карусель, интервью, работа в малых группах (тройках), аквариум;</a:t>
            </a:r>
          </a:p>
          <a:p>
            <a:r>
              <a:rPr lang="ru-RU" b="1" u="sng" dirty="0"/>
              <a:t>В подготовительной к  школе группе –</a:t>
            </a:r>
            <a:r>
              <a:rPr lang="ru-RU" dirty="0"/>
              <a:t> работа в парах,  хоровод,  цепочка, карусель, интервью, работа в малых группах (тройках),   аквариум, большой круг, дерево знаний.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219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«Хоровод» способствует формированию начальных навыков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роизвольного поведения у детей дошкольного возраста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Передавая мяч, воспитатель  учит детей выполнять по очереди задание, тем самым воспитывает такие качества как умение выслушивать ответы и не перебивать друг друга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«Цепочка»- основу этой технологии составляет последовательное решение каждым участником одной задачи. Наличие общей цели, одного общего результата создает обстановку сопереживания и взаимопомощи, заставляет общаться друг с другом, предлагать варианты решений задания.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«Цепочка» формирует у детей умение работать в команде.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«Карусель» формирует у детей нравственно-волевые качества: взаимопомощь, навыки сотрудничества.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«Интервью» используется для подведения итогов работы. Благодаря использованию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той технологии у детей развивается диалогическая речь, которая побуждает их к взаимодействию «Взрослый-ребенок», «Ребенок-ребенок»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39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46038"/>
            <a:ext cx="927893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334" y="40466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       Цель </a:t>
            </a:r>
          </a:p>
          <a:p>
            <a:r>
              <a:rPr lang="ru-RU" sz="3600" b="1" dirty="0" smtClean="0"/>
              <a:t> </a:t>
            </a:r>
            <a:r>
              <a:rPr lang="ru-RU" sz="2800" b="1" dirty="0" smtClean="0"/>
              <a:t>Повышение компетентности педагогов д</a:t>
            </a:r>
            <a:r>
              <a:rPr lang="en-US" sz="2800" b="1" dirty="0" smtClean="0"/>
              <a:t>/</a:t>
            </a:r>
            <a:r>
              <a:rPr lang="ru-RU" sz="2800" b="1" dirty="0" smtClean="0"/>
              <a:t>с №75</a:t>
            </a:r>
          </a:p>
          <a:p>
            <a:r>
              <a:rPr lang="ru-RU" sz="3200" b="1" dirty="0" smtClean="0"/>
              <a:t> </a:t>
            </a:r>
            <a:r>
              <a:rPr lang="ru-RU" sz="2800" b="1" dirty="0" smtClean="0"/>
              <a:t>в работе по развитию связной речи детей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через приобретение теоретических знаний </a:t>
            </a:r>
          </a:p>
          <a:p>
            <a:r>
              <a:rPr lang="ru-RU" sz="2800" b="1" dirty="0" smtClean="0"/>
              <a:t> и передового  педагогического опыта</a:t>
            </a:r>
            <a:endParaRPr lang="ru-RU" sz="2800" b="1" dirty="0"/>
          </a:p>
        </p:txBody>
      </p:sp>
      <p:pic>
        <p:nvPicPr>
          <p:cNvPr id="2052" name="Picture 4" descr="https://s017.radikal.ru/i436/1211/15/9da58fbc927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16" y="3068960"/>
            <a:ext cx="459445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0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заключении можно сказать, что интерактивные технологии позволяют успешно решать задачи образовательной области "Коммуникация", а именно: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свободное общение со взрослыми и детьми;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развивают все компоненты устной речи детей;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способствуют практическому овладению воспитанниками нормами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:\Users\GranPC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://clipart-library.com/image_gallery/n1018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331186" cy="343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26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131" y="1556792"/>
            <a:ext cx="836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1034" name="Picture 10" descr="https://img1.liveinternet.ru/images/attach/d/1/132/359/132359937__1578e3_c_c70624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2923343" cy="34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4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" y="-24457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2400" dirty="0" smtClean="0"/>
              <a:t>В </a:t>
            </a:r>
            <a:r>
              <a:rPr lang="ru-RU" sz="2400" dirty="0"/>
              <a:t>Федеральном Государственном Стандарте дошкольного образования "Речевое развитие" выделена как основная образовательная область. Речь является основанием для развития всех остальных видов детской деятельности: общения, познания, познавательно-исследовательской и даже игровой. В этой связи развитие речи ребёнка становится одной из актуальных проблем в деятельности педагога ДОУ</a:t>
            </a:r>
            <a:r>
              <a:rPr lang="ru-RU" sz="24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771" y="3507691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+mj-lt"/>
                <a:cs typeface="Times New Roman" pitchFamily="18" charset="0"/>
              </a:rPr>
              <a:t>Основная задача речевого развития ребёнка дошкольного возраста</a:t>
            </a:r>
            <a:r>
              <a:rPr lang="ru-RU" sz="2400" dirty="0">
                <a:latin typeface="+mj-lt"/>
                <a:cs typeface="Times New Roman" pitchFamily="18" charset="0"/>
              </a:rPr>
              <a:t> - это владение нормами и правилами языка, определяемыми для каждого возрастного этапа, и развития их коммуникативных способностей. И она </a:t>
            </a:r>
            <a:r>
              <a:rPr lang="ru-RU" sz="2400" dirty="0">
                <a:latin typeface="+mj-lt"/>
              </a:rPr>
              <a:t>будет достигнута в том случае, </a:t>
            </a:r>
            <a:r>
              <a:rPr lang="ru-RU" sz="2400" dirty="0">
                <a:latin typeface="+mj-lt"/>
                <a:cs typeface="Times New Roman" pitchFamily="18" charset="0"/>
              </a:rPr>
              <a:t>если найдет завершающее выражение в развитии связной речи детей</a:t>
            </a:r>
          </a:p>
        </p:txBody>
      </p:sp>
    </p:spTree>
    <p:extLst>
      <p:ext uri="{BB962C8B-B14F-4D97-AF65-F5344CB8AC3E}">
        <p14:creationId xmlns:p14="http://schemas.microsoft.com/office/powerpoint/2010/main" val="156664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23" y="-99392"/>
            <a:ext cx="928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Каковы на сегодня </a:t>
            </a:r>
            <a:r>
              <a:rPr lang="ru-RU" sz="3600" b="1" dirty="0">
                <a:solidFill>
                  <a:prstClr val="black"/>
                </a:solidFill>
              </a:rPr>
              <a:t>проблемы формирования связной речи </a:t>
            </a:r>
            <a:r>
              <a:rPr lang="ru-RU" sz="3600" b="1" dirty="0" smtClean="0">
                <a:solidFill>
                  <a:prstClr val="black"/>
                </a:solidFill>
              </a:rPr>
              <a:t>детей?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8" y="1700808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Односложная, состоящая лишь из простых предложений речь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Неспособность грамматически правильно построить предложение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Бедность речи. Недостаточный словарный запас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Употребление нелитературных слов и выражений.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Бедная диалогическая речь: неспособность грамотно и доступно сформулировать вопрос, построить краткий или развернутый ответ.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Отсутствие логического обоснования своих утверждений и выводов.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Плохая дикция.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8256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23" y="-99392"/>
            <a:ext cx="928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533658" y="1921043"/>
            <a:ext cx="7956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таким технологиям можно отнести: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Мнемотехнику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Модель «Живая картина»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Описательные схемы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«</a:t>
            </a:r>
            <a:r>
              <a:rPr lang="ru-RU" sz="3200" dirty="0" err="1" smtClean="0"/>
              <a:t>Изосказка</a:t>
            </a:r>
            <a:r>
              <a:rPr lang="ru-RU" sz="32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Коммуникативные игры (карусель, цепочка, хоровод, работа в парах, интервью)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804" y="260648"/>
            <a:ext cx="7956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Чтобы обогатить речь детей,  достичь наивысших результатов в развитии связной речи детей, я в своей практике  пользуюсь интерактивными технологиями, помогающие мне в работе с детьми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23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23" y="-99392"/>
            <a:ext cx="928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Рассмотрим каждый из этих приемов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646331"/>
            <a:ext cx="772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прием: применение мнемотехники</a:t>
            </a:r>
            <a:endParaRPr lang="ru-RU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92662"/>
            <a:ext cx="8156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– это система различных приемов, облегчающих запоминание и 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величивающих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 памяти путем образования дополнительных ассоциаций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Помогает развивать: ассоциативное мышление, зрительную слуховую память и зрительное слуховое внимание, воображение.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5794" r="4456" b="10478"/>
          <a:stretch/>
        </p:blipFill>
        <p:spPr bwMode="auto">
          <a:xfrm>
            <a:off x="2771800" y="2564904"/>
            <a:ext cx="5725956" cy="3399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7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23" y="-99392"/>
            <a:ext cx="928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387" y="620688"/>
            <a:ext cx="77668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приемы особенно важны для дошкольников, так как наглядный материал усваивается лучше вербального.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-схемы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служат дидактическим материалом в работе по развитию связной речи детей. Их используют для: обогащения словарного запаса, при обучении составлению рассказов, при пересказах художественной литературы, при отгадывании и загадывании загадок, при заучивании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стихов,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последовательности одевания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раздевания,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дежурстве,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работе в центре познавательно-исследовательской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нравственному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воспитанию,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трудовому, на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прогулке.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Мнемотехника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многофункциональна.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Продумывая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разнообразные модели с детьми, необходимо только придерживаться следующих требований: модель должна отображать обобщённый образ предмета; раскрывать существенное в объекте; замысел по созданию модели следует обсуждать с детьми, что бы она была им понятна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1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0647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11" y="955335"/>
            <a:ext cx="7020272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2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best.com/cliparts/dc8/5KM/dc85K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23" y="-99392"/>
            <a:ext cx="928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up/datas/116441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1" y="404664"/>
            <a:ext cx="7501538" cy="56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5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988</Words>
  <Application>Microsoft Office PowerPoint</Application>
  <PresentationFormat>Экран (4:3)</PresentationFormat>
  <Paragraphs>105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технологии в развитии речи дошкольников</dc:title>
  <dc:creator>GranPC</dc:creator>
  <cp:lastModifiedBy>ЮраМ</cp:lastModifiedBy>
  <cp:revision>54</cp:revision>
  <dcterms:created xsi:type="dcterms:W3CDTF">2018-03-25T15:18:04Z</dcterms:created>
  <dcterms:modified xsi:type="dcterms:W3CDTF">2019-06-25T14:07:52Z</dcterms:modified>
</cp:coreProperties>
</file>