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5" r:id="rId9"/>
    <p:sldId id="264" r:id="rId10"/>
    <p:sldId id="263" r:id="rId11"/>
    <p:sldId id="260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690C-C5B5-4DBF-BCAB-9E92DF15D79F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2CD1-8E81-4ACE-A7C6-A1859B09F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690C-C5B5-4DBF-BCAB-9E92DF15D79F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2CD1-8E81-4ACE-A7C6-A1859B09F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690C-C5B5-4DBF-BCAB-9E92DF15D79F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2CD1-8E81-4ACE-A7C6-A1859B09F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690C-C5B5-4DBF-BCAB-9E92DF15D79F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2CD1-8E81-4ACE-A7C6-A1859B09F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690C-C5B5-4DBF-BCAB-9E92DF15D79F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2CD1-8E81-4ACE-A7C6-A1859B09F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690C-C5B5-4DBF-BCAB-9E92DF15D79F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2CD1-8E81-4ACE-A7C6-A1859B09F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690C-C5B5-4DBF-BCAB-9E92DF15D79F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2CD1-8E81-4ACE-A7C6-A1859B09F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690C-C5B5-4DBF-BCAB-9E92DF15D79F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2CD1-8E81-4ACE-A7C6-A1859B09F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690C-C5B5-4DBF-BCAB-9E92DF15D79F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2CD1-8E81-4ACE-A7C6-A1859B09F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690C-C5B5-4DBF-BCAB-9E92DF15D79F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2CD1-8E81-4ACE-A7C6-A1859B09F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690C-C5B5-4DBF-BCAB-9E92DF15D79F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2CD1-8E81-4ACE-A7C6-A1859B09F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6690C-C5B5-4DBF-BCAB-9E92DF15D79F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E2CD1-8E81-4ACE-A7C6-A1859B09FF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70;&#1088;&#1080;&#1081;\Desktop\1%20&#1089;&#1077;&#1085;&#1090;&#1103;&#1073;&#1088;&#1103;\V_MIRE_MUZYKI_1_sentyabrya_-_Pervyj_raz_v_pervyj_klass_my_pojdem_s_toboj_sejchas_eto_samyj_glavny_(iPleer.fm).mp3" TargetMode="External"/><Relationship Id="rId1" Type="http://schemas.openxmlformats.org/officeDocument/2006/relationships/audio" Target="file:///C:\Users\&#1070;&#1088;&#1080;&#1081;\Desktop\1%20&#1089;&#1077;&#1085;&#1090;&#1103;&#1073;&#1088;&#1103;\1_sentyabrya_-_Zdravstvuj_1_klass_(iPleer.fm)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0;&#1088;&#1080;&#1081;\Desktop\1%20&#1089;&#1077;&#1085;&#1090;&#1103;&#1073;&#1088;&#1103;\Urok_-_Zvonok_na_urok_(iPleer.fm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ий\Desktop\1 сентября\maxres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1 сентября\1501998989_background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ВСЕ МЫ ВМЕСТЕ 1 «А»,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ВСЕ МЫ ДРУЖНАЯ ….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СЕМЬЯ!!!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1_sentyabrya_-_Zdravstvuj_1_klass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620688"/>
            <a:ext cx="304800" cy="304800"/>
          </a:xfrm>
          <a:prstGeom prst="rect">
            <a:avLst/>
          </a:prstGeom>
        </p:spPr>
      </p:pic>
      <p:pic>
        <p:nvPicPr>
          <p:cNvPr id="7" name="V_MIRE_MUZYKI_1_sentyabrya_-_Pervyj_raz_v_pervyj_klass_my_pojdem_s_toboj_sejchas_eto_samyj_glavny_(iPle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532440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1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Юрий\Desktop\1 сентября\v8VB4w4iEyQ-1025x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1 сентября\1501998989_background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Юрий\Desktop\1 сентября\533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3168352" cy="4525963"/>
          </a:xfrm>
          <a:prstGeom prst="rect">
            <a:avLst/>
          </a:prstGeom>
          <a:noFill/>
        </p:spPr>
      </p:pic>
      <p:pic>
        <p:nvPicPr>
          <p:cNvPr id="9220" name="Picture 4" descr="C:\Users\Юрий\Desktop\1 сентября\6a00d8341f4d0453ef00e54f80c7268834-800wi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836712"/>
            <a:ext cx="3333750" cy="2562225"/>
          </a:xfrm>
          <a:prstGeom prst="rect">
            <a:avLst/>
          </a:prstGeom>
          <a:noFill/>
        </p:spPr>
      </p:pic>
      <p:pic>
        <p:nvPicPr>
          <p:cNvPr id="9" name="Urok_-_Zvonok_na_urok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16416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1 сентября\1501998989_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ЖДУ ВАС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 3 сентября в 8.00  на занятиях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ий\Desktop\1 сентября\img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1 сентября\1501998989_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Юрий\Desktop\bp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5256585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рий\Desktop\img_user_file_54e4a2960e1e5_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1 сентября\1501998989_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СТАНЦИЯ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« ПРИВЕТИК !!!»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1 сентября\1501998989_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СТАНЦИЯ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 «ЗАГАДОЧНАЯ»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1 сентября\1501998989_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Юрий\Desktop\1 сентября\0_10cfed_cc2c2594_orig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872208" cy="2880320"/>
          </a:xfrm>
          <a:prstGeom prst="rect">
            <a:avLst/>
          </a:prstGeom>
          <a:noFill/>
        </p:spPr>
      </p:pic>
      <p:pic>
        <p:nvPicPr>
          <p:cNvPr id="5123" name="Picture 3" descr="C:\Users\Юрий\Desktop\1 сентября\59fc05e3055766af64c79807c1b244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0"/>
            <a:ext cx="2880320" cy="3068960"/>
          </a:xfrm>
          <a:prstGeom prst="rect">
            <a:avLst/>
          </a:prstGeom>
          <a:noFill/>
        </p:spPr>
      </p:pic>
      <p:pic>
        <p:nvPicPr>
          <p:cNvPr id="5124" name="Picture 4" descr="C:\Users\Юрий\Desktop\1 сентября\Ruler_talk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32656"/>
            <a:ext cx="1728192" cy="2520280"/>
          </a:xfrm>
          <a:prstGeom prst="rect">
            <a:avLst/>
          </a:prstGeom>
          <a:noFill/>
        </p:spPr>
      </p:pic>
      <p:pic>
        <p:nvPicPr>
          <p:cNvPr id="5125" name="Picture 5" descr="C:\Users\Юрий\Desktop\1 сентября\0_94163_93db85d0_ori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60648"/>
            <a:ext cx="2158380" cy="2807171"/>
          </a:xfrm>
          <a:prstGeom prst="rect">
            <a:avLst/>
          </a:prstGeom>
          <a:noFill/>
        </p:spPr>
      </p:pic>
      <p:pic>
        <p:nvPicPr>
          <p:cNvPr id="5127" name="Picture 7" descr="C:\Users\Юрий\Desktop\1 сентября\pen-12392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284984"/>
            <a:ext cx="1080120" cy="3050704"/>
          </a:xfrm>
          <a:prstGeom prst="rect">
            <a:avLst/>
          </a:prstGeom>
          <a:noFill/>
        </p:spPr>
      </p:pic>
      <p:pic>
        <p:nvPicPr>
          <p:cNvPr id="5128" name="Picture 8" descr="C:\Users\Юрий\Desktop\1 сентября\0012-011-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2996952"/>
            <a:ext cx="2952329" cy="2923034"/>
          </a:xfrm>
          <a:prstGeom prst="rect">
            <a:avLst/>
          </a:prstGeom>
          <a:noFill/>
        </p:spPr>
      </p:pic>
      <p:pic>
        <p:nvPicPr>
          <p:cNvPr id="5129" name="Picture 9" descr="C:\Users\Юрий\Desktop\1 сентября\7193762_stock-vector-schoolbag-theme-image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2924944"/>
            <a:ext cx="316835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5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1 сентября\1501998989_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Юрий\Desktop\img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836712"/>
            <a:ext cx="581994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1 сентября\1501998989_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СТАНЦИЯ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« СОЛНЕЧНАЯ»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Юрий\Desktop\solnce-gifk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4537968" cy="4669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35</Words>
  <Application>Microsoft Office PowerPoint</Application>
  <PresentationFormat>Экран (4:3)</PresentationFormat>
  <Paragraphs>11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Юрий</cp:lastModifiedBy>
  <cp:revision>7</cp:revision>
  <dcterms:created xsi:type="dcterms:W3CDTF">2018-08-31T03:38:59Z</dcterms:created>
  <dcterms:modified xsi:type="dcterms:W3CDTF">2018-08-31T04:46:42Z</dcterms:modified>
</cp:coreProperties>
</file>