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1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6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764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0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562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20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14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46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8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343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12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32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30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67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5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8F998-B486-4F78-861E-5CABB3007A5B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780345-1C17-484A-A686-8978CF1AC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72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78" y="91103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latin typeface="Comic Sans MS" panose="030F0702030302020204" pitchFamily="66" charset="0"/>
              </a:rPr>
              <a:t/>
            </a:r>
            <a:br>
              <a:rPr lang="ru-RU" u="sng" dirty="0" smtClean="0">
                <a:latin typeface="Comic Sans MS" panose="030F0702030302020204" pitchFamily="66" charset="0"/>
              </a:rPr>
            </a:br>
            <a:r>
              <a:rPr lang="ru-RU" u="sng" dirty="0">
                <a:latin typeface="Comic Sans MS" panose="030F0702030302020204" pitchFamily="66" charset="0"/>
              </a:rPr>
              <a:t/>
            </a:r>
            <a:br>
              <a:rPr lang="ru-RU" u="sng" dirty="0">
                <a:latin typeface="Comic Sans MS" panose="030F0702030302020204" pitchFamily="66" charset="0"/>
              </a:rPr>
            </a:br>
            <a:r>
              <a:rPr lang="ru-RU" sz="53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«Использование современных образовательных технологий»</a:t>
            </a:r>
            <a:endParaRPr lang="ru-RU" sz="53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Технологии проектной деятельности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s://ylubka.educrimea.ru/uploads/5000/20490/section/330118/srednyaya_gruppa/IMG_51471.JPG?14913768721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2764" y="2196305"/>
            <a:ext cx="7588155" cy="42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7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Технологии исследовательской деятельности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033516"/>
            <a:ext cx="4183062" cy="36360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169994"/>
            <a:ext cx="4184650" cy="3500136"/>
          </a:xfrm>
        </p:spPr>
      </p:pic>
    </p:spTree>
    <p:extLst>
      <p:ext uri="{BB962C8B-B14F-4D97-AF65-F5344CB8AC3E}">
        <p14:creationId xmlns:p14="http://schemas.microsoft.com/office/powerpoint/2010/main" val="9664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594">
            <a:off x="838200" y="887104"/>
            <a:ext cx="5181600" cy="50572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829">
            <a:off x="6172200" y="682388"/>
            <a:ext cx="5181600" cy="5262006"/>
          </a:xfrm>
        </p:spPr>
      </p:pic>
    </p:spTree>
    <p:extLst>
      <p:ext uri="{BB962C8B-B14F-4D97-AF65-F5344CB8AC3E}">
        <p14:creationId xmlns:p14="http://schemas.microsoft.com/office/powerpoint/2010/main" val="9735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Технология ТРИЗ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1624084"/>
            <a:ext cx="4183062" cy="40454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624084"/>
            <a:ext cx="4184650" cy="4046046"/>
          </a:xfrm>
        </p:spPr>
      </p:pic>
    </p:spTree>
    <p:extLst>
      <p:ext uri="{BB962C8B-B14F-4D97-AF65-F5344CB8AC3E}">
        <p14:creationId xmlns:p14="http://schemas.microsoft.com/office/powerpoint/2010/main" val="138079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Как нет детей без воображения, так нет и педагога без творческих порывов!!!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19" y="2160588"/>
            <a:ext cx="2910150" cy="388143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75" y="2160588"/>
            <a:ext cx="2910150" cy="3881437"/>
          </a:xfrm>
        </p:spPr>
      </p:pic>
    </p:spTree>
    <p:extLst>
      <p:ext uri="{BB962C8B-B14F-4D97-AF65-F5344CB8AC3E}">
        <p14:creationId xmlns:p14="http://schemas.microsoft.com/office/powerpoint/2010/main" val="36774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latin typeface="Comic Sans MS" panose="030F0702030302020204" pitchFamily="66" charset="0"/>
              </a:rPr>
              <a:t/>
            </a:r>
            <a:br>
              <a:rPr lang="ru-RU" sz="5400" dirty="0" smtClean="0">
                <a:latin typeface="Comic Sans MS" panose="030F0702030302020204" pitchFamily="66" charset="0"/>
              </a:rPr>
            </a:br>
            <a:r>
              <a:rPr lang="ru-RU" sz="5400" dirty="0">
                <a:latin typeface="Comic Sans MS" panose="030F0702030302020204" pitchFamily="66" charset="0"/>
              </a:rPr>
              <a:t/>
            </a:r>
            <a:br>
              <a:rPr lang="ru-RU" sz="5400" dirty="0">
                <a:latin typeface="Comic Sans MS" panose="030F0702030302020204" pitchFamily="66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Педагогические технологии на основе личностной ориентации педагогического процесса</a:t>
            </a:r>
            <a:endParaRPr lang="ru-RU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19" y="2160588"/>
            <a:ext cx="2910150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75" y="2160588"/>
            <a:ext cx="2910150" cy="3881437"/>
          </a:xfrm>
        </p:spPr>
      </p:pic>
    </p:spTree>
    <p:extLst>
      <p:ext uri="{BB962C8B-B14F-4D97-AF65-F5344CB8AC3E}">
        <p14:creationId xmlns:p14="http://schemas.microsoft.com/office/powerpoint/2010/main" val="42695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991">
            <a:off x="680163" y="1047620"/>
            <a:ext cx="3929591" cy="46459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168">
            <a:off x="5369607" y="1210007"/>
            <a:ext cx="3899863" cy="4496423"/>
          </a:xfrm>
        </p:spPr>
      </p:pic>
    </p:spTree>
    <p:extLst>
      <p:ext uri="{BB962C8B-B14F-4D97-AF65-F5344CB8AC3E}">
        <p14:creationId xmlns:p14="http://schemas.microsoft.com/office/powerpoint/2010/main" val="6315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1528550"/>
            <a:ext cx="4499743" cy="45134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528550"/>
            <a:ext cx="5523584" cy="4513476"/>
          </a:xfrm>
        </p:spPr>
      </p:pic>
    </p:spTree>
    <p:extLst>
      <p:ext uri="{BB962C8B-B14F-4D97-AF65-F5344CB8AC3E}">
        <p14:creationId xmlns:p14="http://schemas.microsoft.com/office/powerpoint/2010/main" val="506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869" y="432179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Игровые технологии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300">
            <a:off x="891850" y="1793885"/>
            <a:ext cx="3253463" cy="433933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46" y="1179269"/>
            <a:ext cx="4316793" cy="4698984"/>
          </a:xfrm>
        </p:spPr>
      </p:pic>
    </p:spTree>
    <p:extLst>
      <p:ext uri="{BB962C8B-B14F-4D97-AF65-F5344CB8AC3E}">
        <p14:creationId xmlns:p14="http://schemas.microsoft.com/office/powerpoint/2010/main" val="36563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Проблемное обучение</a:t>
            </a:r>
            <a:endParaRPr lang="ru-RU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1930400"/>
            <a:ext cx="4183062" cy="37391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930400"/>
            <a:ext cx="4184650" cy="3739730"/>
          </a:xfrm>
        </p:spPr>
      </p:pic>
    </p:spTree>
    <p:extLst>
      <p:ext uri="{BB962C8B-B14F-4D97-AF65-F5344CB8AC3E}">
        <p14:creationId xmlns:p14="http://schemas.microsoft.com/office/powerpoint/2010/main" val="42775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Здоровьесберегающие</a:t>
            </a:r>
            <a:r>
              <a:rPr lang="ru-RU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технологии</a:t>
            </a:r>
            <a:endParaRPr lang="ru-RU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61" y="1828800"/>
            <a:ext cx="7274257" cy="4531057"/>
          </a:xfrm>
        </p:spPr>
      </p:pic>
    </p:spTree>
    <p:extLst>
      <p:ext uri="{BB962C8B-B14F-4D97-AF65-F5344CB8AC3E}">
        <p14:creationId xmlns:p14="http://schemas.microsoft.com/office/powerpoint/2010/main" val="5614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8" y="1160060"/>
            <a:ext cx="4101168" cy="488196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160059"/>
            <a:ext cx="4522482" cy="4881965"/>
          </a:xfrm>
        </p:spPr>
      </p:pic>
    </p:spTree>
    <p:extLst>
      <p:ext uri="{BB962C8B-B14F-4D97-AF65-F5344CB8AC3E}">
        <p14:creationId xmlns:p14="http://schemas.microsoft.com/office/powerpoint/2010/main" val="19919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2" y="154305"/>
            <a:ext cx="8407021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3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</TotalTime>
  <Words>36</Words>
  <Application>Microsoft Office PowerPoint</Application>
  <PresentationFormat>Широкоэкранный</PresentationFormat>
  <Paragraphs>10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Comic Sans MS</vt:lpstr>
      <vt:lpstr>Trebuchet MS</vt:lpstr>
      <vt:lpstr>Wingdings 3</vt:lpstr>
      <vt:lpstr>Грань</vt:lpstr>
      <vt:lpstr>  «Использование современных образовательных технологий»</vt:lpstr>
      <vt:lpstr>Педагогические технологии на основе личностной ориентации педагогического процесса</vt:lpstr>
      <vt:lpstr>Презентация PowerPoint</vt:lpstr>
      <vt:lpstr>Презентация PowerPoint</vt:lpstr>
      <vt:lpstr>Игровые технологии</vt:lpstr>
      <vt:lpstr>Проблемное обучение</vt:lpstr>
      <vt:lpstr>Здоровьесберегающие технологии</vt:lpstr>
      <vt:lpstr>Презентация PowerPoint</vt:lpstr>
      <vt:lpstr>Презентация PowerPoint</vt:lpstr>
      <vt:lpstr>Технологии проектной деятельности</vt:lpstr>
      <vt:lpstr>Технологии исследовательской деятельности</vt:lpstr>
      <vt:lpstr>Презентация PowerPoint</vt:lpstr>
      <vt:lpstr>Технология ТРИЗ</vt:lpstr>
      <vt:lpstr>Как нет детей без воображения, так нет и педагога без творческих порывов!!!</vt:lpstr>
      <vt:lpstr>  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современных образовательных технологий»</dc:title>
  <dc:creator>Настя</dc:creator>
  <cp:lastModifiedBy>Настя</cp:lastModifiedBy>
  <cp:revision>6</cp:revision>
  <dcterms:created xsi:type="dcterms:W3CDTF">2018-12-04T18:33:02Z</dcterms:created>
  <dcterms:modified xsi:type="dcterms:W3CDTF">2018-12-04T19:20:01Z</dcterms:modified>
</cp:coreProperties>
</file>