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6" r:id="rId3"/>
    <p:sldId id="293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72" r:id="rId14"/>
    <p:sldId id="287" r:id="rId15"/>
    <p:sldId id="281" r:id="rId16"/>
    <p:sldId id="260" r:id="rId17"/>
    <p:sldId id="271" r:id="rId18"/>
    <p:sldId id="273" r:id="rId19"/>
    <p:sldId id="274" r:id="rId20"/>
    <p:sldId id="275" r:id="rId21"/>
    <p:sldId id="278" r:id="rId22"/>
    <p:sldId id="261" r:id="rId23"/>
    <p:sldId id="264" r:id="rId24"/>
    <p:sldId id="299" r:id="rId25"/>
    <p:sldId id="279" r:id="rId26"/>
    <p:sldId id="262" r:id="rId27"/>
    <p:sldId id="301" r:id="rId28"/>
    <p:sldId id="302" r:id="rId29"/>
    <p:sldId id="265" r:id="rId30"/>
    <p:sldId id="263" r:id="rId31"/>
    <p:sldId id="266" r:id="rId32"/>
    <p:sldId id="267" r:id="rId33"/>
    <p:sldId id="268" r:id="rId34"/>
    <p:sldId id="25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180B69"/>
    <a:srgbClr val="2E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756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DC10-6FC7-4EA0-831D-91013A674FA5}" type="doc">
      <dgm:prSet loTypeId="urn:microsoft.com/office/officeart/2005/8/layout/cycle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E74BB4-CA7B-456F-86DB-EEE67239FCB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Числовая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B249149-14C3-4436-BAF1-E7E5F93E3C76}" type="parTrans" cxnId="{393DE624-3117-46E0-918E-ADA42D06C2C6}">
      <dgm:prSet/>
      <dgm:spPr/>
      <dgm:t>
        <a:bodyPr/>
        <a:lstStyle/>
        <a:p>
          <a:endParaRPr lang="ru-RU"/>
        </a:p>
      </dgm:t>
    </dgm:pt>
    <dgm:pt modelId="{C0ED1CD5-33CA-4478-8C1E-7F88F4865188}" type="sibTrans" cxnId="{393DE624-3117-46E0-918E-ADA42D06C2C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25AC6A-9192-483F-BEAC-B521D911D3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Текстовая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ABBF847-90F4-4E0B-8FFE-AC9C2A68402E}" type="parTrans" cxnId="{97D559C7-87D7-4F9B-BB87-FE3143484865}">
      <dgm:prSet/>
      <dgm:spPr/>
      <dgm:t>
        <a:bodyPr/>
        <a:lstStyle/>
        <a:p>
          <a:endParaRPr lang="ru-RU"/>
        </a:p>
      </dgm:t>
    </dgm:pt>
    <dgm:pt modelId="{E67626C2-86B4-423F-8DC9-2706254FD022}" type="sibTrans" cxnId="{97D559C7-87D7-4F9B-BB87-FE3143484865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28CDC8-D5C4-4D1C-9A77-194070BE5B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Графическая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4FDEE20-34C2-478D-AECB-34CC2BC14741}" type="parTrans" cxnId="{F39A0D09-2EB4-4405-86F1-C09FE681A959}">
      <dgm:prSet/>
      <dgm:spPr/>
      <dgm:t>
        <a:bodyPr/>
        <a:lstStyle/>
        <a:p>
          <a:endParaRPr lang="ru-RU"/>
        </a:p>
      </dgm:t>
    </dgm:pt>
    <dgm:pt modelId="{AB491E13-4873-4C3A-BE29-5EFAA385D08D}" type="sibTrans" cxnId="{F39A0D09-2EB4-4405-86F1-C09FE681A95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ED03BC5-73BF-40A6-B5AD-584D975449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Звуковая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EDA3EAC-4C9E-4CFB-BC01-C0B4D278302C}" type="parTrans" cxnId="{5B6D4AEC-6032-44F3-AE50-4218E9787F5F}">
      <dgm:prSet/>
      <dgm:spPr/>
      <dgm:t>
        <a:bodyPr/>
        <a:lstStyle/>
        <a:p>
          <a:endParaRPr lang="ru-RU"/>
        </a:p>
      </dgm:t>
    </dgm:pt>
    <dgm:pt modelId="{8F5222DC-BE8C-472E-9D47-F01BB440681C}" type="sibTrans" cxnId="{5B6D4AEC-6032-44F3-AE50-4218E9787F5F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F3BAA95-54F1-46E1-BAFD-391693ED35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Видеоинформация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909C14-7147-489C-BF24-A187C90D97F8}" type="parTrans" cxnId="{65326D2D-33A8-41BE-9E67-D68C92E3956A}">
      <dgm:prSet/>
      <dgm:spPr/>
      <dgm:t>
        <a:bodyPr/>
        <a:lstStyle/>
        <a:p>
          <a:endParaRPr lang="ru-RU"/>
        </a:p>
      </dgm:t>
    </dgm:pt>
    <dgm:pt modelId="{B130545E-AB31-423B-9D98-2121DFBCD0D6}" type="sibTrans" cxnId="{65326D2D-33A8-41BE-9E67-D68C92E3956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0F22DC2-084B-444D-B7D3-F92038517B9E}" type="pres">
      <dgm:prSet presAssocID="{5CF4DC10-6FC7-4EA0-831D-91013A674F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2B63-9B8E-4670-A72A-00B947235AE1}" type="pres">
      <dgm:prSet presAssocID="{18E74BB4-CA7B-456F-86DB-EEE67239FCBA}" presName="node" presStyleLbl="node1" presStyleIdx="0" presStyleCnt="5" custScaleX="127197" custScaleY="12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AC341-4A47-45A7-A71B-B5755F41D329}" type="pres">
      <dgm:prSet presAssocID="{18E74BB4-CA7B-456F-86DB-EEE67239FCBA}" presName="spNode" presStyleCnt="0"/>
      <dgm:spPr/>
    </dgm:pt>
    <dgm:pt modelId="{24953F25-3E49-4B74-9B7D-560F031D6156}" type="pres">
      <dgm:prSet presAssocID="{C0ED1CD5-33CA-4478-8C1E-7F88F4865188}" presName="sibTrans" presStyleLbl="sibTrans1D1" presStyleIdx="0" presStyleCnt="5" custScaleX="1097224" custScaleY="1843963"/>
      <dgm:spPr/>
      <dgm:t>
        <a:bodyPr/>
        <a:lstStyle/>
        <a:p>
          <a:endParaRPr lang="ru-RU"/>
        </a:p>
      </dgm:t>
    </dgm:pt>
    <dgm:pt modelId="{C1956100-7A39-4A55-90E8-6A7037B2B579}" type="pres">
      <dgm:prSet presAssocID="{FA25AC6A-9192-483F-BEAC-B521D911D3BD}" presName="node" presStyleLbl="node1" presStyleIdx="1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9916-20B4-4A00-93EA-45933214C523}" type="pres">
      <dgm:prSet presAssocID="{FA25AC6A-9192-483F-BEAC-B521D911D3BD}" presName="spNode" presStyleCnt="0"/>
      <dgm:spPr/>
    </dgm:pt>
    <dgm:pt modelId="{AC7A63E3-9CB7-487D-A617-6BC0F48CBD7C}" type="pres">
      <dgm:prSet presAssocID="{E67626C2-86B4-423F-8DC9-2706254FD022}" presName="sibTrans" presStyleLbl="sibTrans1D1" presStyleIdx="1" presStyleCnt="5" custScaleX="1097224" custScaleY="1843963"/>
      <dgm:spPr/>
      <dgm:t>
        <a:bodyPr/>
        <a:lstStyle/>
        <a:p>
          <a:endParaRPr lang="ru-RU"/>
        </a:p>
      </dgm:t>
    </dgm:pt>
    <dgm:pt modelId="{8D62EEAE-5C4E-4D0E-9A75-86272BD5415C}" type="pres">
      <dgm:prSet presAssocID="{D728CDC8-D5C4-4D1C-9A77-194070BE5B16}" presName="node" presStyleLbl="node1" presStyleIdx="2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541D-C083-46F0-81A4-C64A0D1239D9}" type="pres">
      <dgm:prSet presAssocID="{D728CDC8-D5C4-4D1C-9A77-194070BE5B16}" presName="spNode" presStyleCnt="0"/>
      <dgm:spPr/>
    </dgm:pt>
    <dgm:pt modelId="{BD75FFC0-30A8-4C0C-AFD0-ADEEBE6DA606}" type="pres">
      <dgm:prSet presAssocID="{AB491E13-4873-4C3A-BE29-5EFAA385D08D}" presName="sibTrans" presStyleLbl="sibTrans1D1" presStyleIdx="2" presStyleCnt="5" custScaleX="1097224" custScaleY="1843963"/>
      <dgm:spPr/>
      <dgm:t>
        <a:bodyPr/>
        <a:lstStyle/>
        <a:p>
          <a:endParaRPr lang="ru-RU"/>
        </a:p>
      </dgm:t>
    </dgm:pt>
    <dgm:pt modelId="{0E5586E3-A1B8-4502-AC06-51F145A4A27E}" type="pres">
      <dgm:prSet presAssocID="{1ED03BC5-73BF-40A6-B5AD-584D975449F6}" presName="node" presStyleLbl="node1" presStyleIdx="3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293D-787D-4BA0-874B-D3E7F67A1FFE}" type="pres">
      <dgm:prSet presAssocID="{1ED03BC5-73BF-40A6-B5AD-584D975449F6}" presName="spNode" presStyleCnt="0"/>
      <dgm:spPr/>
    </dgm:pt>
    <dgm:pt modelId="{721D2A94-982C-4CC3-8D11-484D62B6CABB}" type="pres">
      <dgm:prSet presAssocID="{8F5222DC-BE8C-472E-9D47-F01BB440681C}" presName="sibTrans" presStyleLbl="sibTrans1D1" presStyleIdx="3" presStyleCnt="5" custScaleX="1097224" custScaleY="1843963"/>
      <dgm:spPr/>
      <dgm:t>
        <a:bodyPr/>
        <a:lstStyle/>
        <a:p>
          <a:endParaRPr lang="ru-RU"/>
        </a:p>
      </dgm:t>
    </dgm:pt>
    <dgm:pt modelId="{DEEBFBDA-CA52-451D-A847-9F2E06DDA3B2}" type="pres">
      <dgm:prSet presAssocID="{BF3BAA95-54F1-46E1-BAFD-391693ED35C0}" presName="node" presStyleLbl="node1" presStyleIdx="4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51DF5-971F-4ECD-9E4E-2FED0A84944F}" type="pres">
      <dgm:prSet presAssocID="{BF3BAA95-54F1-46E1-BAFD-391693ED35C0}" presName="spNode" presStyleCnt="0"/>
      <dgm:spPr/>
    </dgm:pt>
    <dgm:pt modelId="{2A352539-86CE-4E53-B9B2-35EB22726071}" type="pres">
      <dgm:prSet presAssocID="{B130545E-AB31-423B-9D98-2121DFBCD0D6}" presName="sibTrans" presStyleLbl="sibTrans1D1" presStyleIdx="4" presStyleCnt="5" custScaleX="1097224" custScaleY="1843963"/>
      <dgm:spPr/>
      <dgm:t>
        <a:bodyPr/>
        <a:lstStyle/>
        <a:p>
          <a:endParaRPr lang="ru-RU"/>
        </a:p>
      </dgm:t>
    </dgm:pt>
  </dgm:ptLst>
  <dgm:cxnLst>
    <dgm:cxn modelId="{8006D1AF-3185-4F53-B891-C75A81B1F2DA}" type="presOf" srcId="{8F5222DC-BE8C-472E-9D47-F01BB440681C}" destId="{721D2A94-982C-4CC3-8D11-484D62B6CABB}" srcOrd="0" destOrd="0" presId="urn:microsoft.com/office/officeart/2005/8/layout/cycle6"/>
    <dgm:cxn modelId="{ED6CDA8E-BDF8-4B39-B969-47E6059F6B4B}" type="presOf" srcId="{C0ED1CD5-33CA-4478-8C1E-7F88F4865188}" destId="{24953F25-3E49-4B74-9B7D-560F031D6156}" srcOrd="0" destOrd="0" presId="urn:microsoft.com/office/officeart/2005/8/layout/cycle6"/>
    <dgm:cxn modelId="{53CDE532-2773-4EFF-A11C-612679DAD6D2}" type="presOf" srcId="{E67626C2-86B4-423F-8DC9-2706254FD022}" destId="{AC7A63E3-9CB7-487D-A617-6BC0F48CBD7C}" srcOrd="0" destOrd="0" presId="urn:microsoft.com/office/officeart/2005/8/layout/cycle6"/>
    <dgm:cxn modelId="{06A09132-CA24-42D8-8632-9AE138AB0615}" type="presOf" srcId="{18E74BB4-CA7B-456F-86DB-EEE67239FCBA}" destId="{11BD2B63-9B8E-4670-A72A-00B947235AE1}" srcOrd="0" destOrd="0" presId="urn:microsoft.com/office/officeart/2005/8/layout/cycle6"/>
    <dgm:cxn modelId="{97D559C7-87D7-4F9B-BB87-FE3143484865}" srcId="{5CF4DC10-6FC7-4EA0-831D-91013A674FA5}" destId="{FA25AC6A-9192-483F-BEAC-B521D911D3BD}" srcOrd="1" destOrd="0" parTransId="{DABBF847-90F4-4E0B-8FFE-AC9C2A68402E}" sibTransId="{E67626C2-86B4-423F-8DC9-2706254FD022}"/>
    <dgm:cxn modelId="{393DE624-3117-46E0-918E-ADA42D06C2C6}" srcId="{5CF4DC10-6FC7-4EA0-831D-91013A674FA5}" destId="{18E74BB4-CA7B-456F-86DB-EEE67239FCBA}" srcOrd="0" destOrd="0" parTransId="{9B249149-14C3-4436-BAF1-E7E5F93E3C76}" sibTransId="{C0ED1CD5-33CA-4478-8C1E-7F88F4865188}"/>
    <dgm:cxn modelId="{5B6D4AEC-6032-44F3-AE50-4218E9787F5F}" srcId="{5CF4DC10-6FC7-4EA0-831D-91013A674FA5}" destId="{1ED03BC5-73BF-40A6-B5AD-584D975449F6}" srcOrd="3" destOrd="0" parTransId="{AEDA3EAC-4C9E-4CFB-BC01-C0B4D278302C}" sibTransId="{8F5222DC-BE8C-472E-9D47-F01BB440681C}"/>
    <dgm:cxn modelId="{453CCF33-D690-440A-983F-4C65B5956015}" type="presOf" srcId="{FA25AC6A-9192-483F-BEAC-B521D911D3BD}" destId="{C1956100-7A39-4A55-90E8-6A7037B2B579}" srcOrd="0" destOrd="0" presId="urn:microsoft.com/office/officeart/2005/8/layout/cycle6"/>
    <dgm:cxn modelId="{602EDB06-CB83-4672-ABFC-CA45799CCAA9}" type="presOf" srcId="{AB491E13-4873-4C3A-BE29-5EFAA385D08D}" destId="{BD75FFC0-30A8-4C0C-AFD0-ADEEBE6DA606}" srcOrd="0" destOrd="0" presId="urn:microsoft.com/office/officeart/2005/8/layout/cycle6"/>
    <dgm:cxn modelId="{1DDE65FA-F436-44BF-A2CA-789B7166313B}" type="presOf" srcId="{BF3BAA95-54F1-46E1-BAFD-391693ED35C0}" destId="{DEEBFBDA-CA52-451D-A847-9F2E06DDA3B2}" srcOrd="0" destOrd="0" presId="urn:microsoft.com/office/officeart/2005/8/layout/cycle6"/>
    <dgm:cxn modelId="{E768E1B9-19C2-4578-910E-A61BE96BE8DB}" type="presOf" srcId="{D728CDC8-D5C4-4D1C-9A77-194070BE5B16}" destId="{8D62EEAE-5C4E-4D0E-9A75-86272BD5415C}" srcOrd="0" destOrd="0" presId="urn:microsoft.com/office/officeart/2005/8/layout/cycle6"/>
    <dgm:cxn modelId="{D89C69B5-C4C6-4CAB-A91A-2BB33C5E94AE}" type="presOf" srcId="{1ED03BC5-73BF-40A6-B5AD-584D975449F6}" destId="{0E5586E3-A1B8-4502-AC06-51F145A4A27E}" srcOrd="0" destOrd="0" presId="urn:microsoft.com/office/officeart/2005/8/layout/cycle6"/>
    <dgm:cxn modelId="{F39A0D09-2EB4-4405-86F1-C09FE681A959}" srcId="{5CF4DC10-6FC7-4EA0-831D-91013A674FA5}" destId="{D728CDC8-D5C4-4D1C-9A77-194070BE5B16}" srcOrd="2" destOrd="0" parTransId="{24FDEE20-34C2-478D-AECB-34CC2BC14741}" sibTransId="{AB491E13-4873-4C3A-BE29-5EFAA385D08D}"/>
    <dgm:cxn modelId="{0F76D819-CC60-4DAA-A1D1-FDAA1EAECB6E}" type="presOf" srcId="{5CF4DC10-6FC7-4EA0-831D-91013A674FA5}" destId="{50F22DC2-084B-444D-B7D3-F92038517B9E}" srcOrd="0" destOrd="0" presId="urn:microsoft.com/office/officeart/2005/8/layout/cycle6"/>
    <dgm:cxn modelId="{803A86BF-BD1A-4FD4-995D-0179F54CA5BE}" type="presOf" srcId="{B130545E-AB31-423B-9D98-2121DFBCD0D6}" destId="{2A352539-86CE-4E53-B9B2-35EB22726071}" srcOrd="0" destOrd="0" presId="urn:microsoft.com/office/officeart/2005/8/layout/cycle6"/>
    <dgm:cxn modelId="{65326D2D-33A8-41BE-9E67-D68C92E3956A}" srcId="{5CF4DC10-6FC7-4EA0-831D-91013A674FA5}" destId="{BF3BAA95-54F1-46E1-BAFD-391693ED35C0}" srcOrd="4" destOrd="0" parTransId="{79909C14-7147-489C-BF24-A187C90D97F8}" sibTransId="{B130545E-AB31-423B-9D98-2121DFBCD0D6}"/>
    <dgm:cxn modelId="{66C7C4EA-FD66-4188-AEB9-5BD1205CAC04}" type="presParOf" srcId="{50F22DC2-084B-444D-B7D3-F92038517B9E}" destId="{11BD2B63-9B8E-4670-A72A-00B947235AE1}" srcOrd="0" destOrd="0" presId="urn:microsoft.com/office/officeart/2005/8/layout/cycle6"/>
    <dgm:cxn modelId="{E16AC09D-7640-4279-99A9-51A1ED117B93}" type="presParOf" srcId="{50F22DC2-084B-444D-B7D3-F92038517B9E}" destId="{108AC341-4A47-45A7-A71B-B5755F41D329}" srcOrd="1" destOrd="0" presId="urn:microsoft.com/office/officeart/2005/8/layout/cycle6"/>
    <dgm:cxn modelId="{3DE7F4B1-6DD3-46D6-88B7-C2D52103EA93}" type="presParOf" srcId="{50F22DC2-084B-444D-B7D3-F92038517B9E}" destId="{24953F25-3E49-4B74-9B7D-560F031D6156}" srcOrd="2" destOrd="0" presId="urn:microsoft.com/office/officeart/2005/8/layout/cycle6"/>
    <dgm:cxn modelId="{1B7EC801-E542-496D-9698-92A28A8F72F8}" type="presParOf" srcId="{50F22DC2-084B-444D-B7D3-F92038517B9E}" destId="{C1956100-7A39-4A55-90E8-6A7037B2B579}" srcOrd="3" destOrd="0" presId="urn:microsoft.com/office/officeart/2005/8/layout/cycle6"/>
    <dgm:cxn modelId="{E2330EF0-6DAF-41FB-AE01-791CFF57ACAE}" type="presParOf" srcId="{50F22DC2-084B-444D-B7D3-F92038517B9E}" destId="{1C289916-20B4-4A00-93EA-45933214C523}" srcOrd="4" destOrd="0" presId="urn:microsoft.com/office/officeart/2005/8/layout/cycle6"/>
    <dgm:cxn modelId="{7F76382F-F590-46D7-B2ED-D5F117855F65}" type="presParOf" srcId="{50F22DC2-084B-444D-B7D3-F92038517B9E}" destId="{AC7A63E3-9CB7-487D-A617-6BC0F48CBD7C}" srcOrd="5" destOrd="0" presId="urn:microsoft.com/office/officeart/2005/8/layout/cycle6"/>
    <dgm:cxn modelId="{1D80E702-1F76-42F1-B86E-4115212A1C7F}" type="presParOf" srcId="{50F22DC2-084B-444D-B7D3-F92038517B9E}" destId="{8D62EEAE-5C4E-4D0E-9A75-86272BD5415C}" srcOrd="6" destOrd="0" presId="urn:microsoft.com/office/officeart/2005/8/layout/cycle6"/>
    <dgm:cxn modelId="{4DC2F785-B172-4E72-9E87-0ED866DB1D73}" type="presParOf" srcId="{50F22DC2-084B-444D-B7D3-F92038517B9E}" destId="{1439541D-C083-46F0-81A4-C64A0D1239D9}" srcOrd="7" destOrd="0" presId="urn:microsoft.com/office/officeart/2005/8/layout/cycle6"/>
    <dgm:cxn modelId="{C6ED910E-55B7-4FB0-A7A9-4DE9206B6699}" type="presParOf" srcId="{50F22DC2-084B-444D-B7D3-F92038517B9E}" destId="{BD75FFC0-30A8-4C0C-AFD0-ADEEBE6DA606}" srcOrd="8" destOrd="0" presId="urn:microsoft.com/office/officeart/2005/8/layout/cycle6"/>
    <dgm:cxn modelId="{2BC17B0E-1C63-4D10-9FBE-2EA34E307C77}" type="presParOf" srcId="{50F22DC2-084B-444D-B7D3-F92038517B9E}" destId="{0E5586E3-A1B8-4502-AC06-51F145A4A27E}" srcOrd="9" destOrd="0" presId="urn:microsoft.com/office/officeart/2005/8/layout/cycle6"/>
    <dgm:cxn modelId="{D11B607F-D0E8-482B-BDF0-237C9455CCF4}" type="presParOf" srcId="{50F22DC2-084B-444D-B7D3-F92038517B9E}" destId="{843A293D-787D-4BA0-874B-D3E7F67A1FFE}" srcOrd="10" destOrd="0" presId="urn:microsoft.com/office/officeart/2005/8/layout/cycle6"/>
    <dgm:cxn modelId="{B6CB669F-1739-4ADD-B8FF-AFCC531C258B}" type="presParOf" srcId="{50F22DC2-084B-444D-B7D3-F92038517B9E}" destId="{721D2A94-982C-4CC3-8D11-484D62B6CABB}" srcOrd="11" destOrd="0" presId="urn:microsoft.com/office/officeart/2005/8/layout/cycle6"/>
    <dgm:cxn modelId="{01EE1818-D759-47C7-AF62-B47FDAC469B8}" type="presParOf" srcId="{50F22DC2-084B-444D-B7D3-F92038517B9E}" destId="{DEEBFBDA-CA52-451D-A847-9F2E06DDA3B2}" srcOrd="12" destOrd="0" presId="urn:microsoft.com/office/officeart/2005/8/layout/cycle6"/>
    <dgm:cxn modelId="{0032D4FF-FB45-44B4-ABCD-86A6F1F91510}" type="presParOf" srcId="{50F22DC2-084B-444D-B7D3-F92038517B9E}" destId="{41751DF5-971F-4ECD-9E4E-2FED0A84944F}" srcOrd="13" destOrd="0" presId="urn:microsoft.com/office/officeart/2005/8/layout/cycle6"/>
    <dgm:cxn modelId="{183425A4-D65C-4A71-9159-463ED5C62054}" type="presParOf" srcId="{50F22DC2-084B-444D-B7D3-F92038517B9E}" destId="{2A352539-86CE-4E53-B9B2-35EB227260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3C873CF2-BB26-4740-803A-248E95FCF05B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52DD7B27-B52B-458A-8C56-8A07C038345B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D85CE5A6-8D47-41AF-BFFB-74FA96D77DA6}" type="presOf" srcId="{D831D0E8-FC2F-417C-8A50-B7132907CF42}" destId="{7639CDC6-C8AB-48DF-84F2-A06C8023F0E7}" srcOrd="0" destOrd="0" presId="urn:microsoft.com/office/officeart/2005/8/layout/venn3"/>
    <dgm:cxn modelId="{CA81BEDC-A048-478C-8261-2761B2238B7B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187E5FB2-DF96-445E-A0D8-19C10BA8366B}" type="presOf" srcId="{9E53B189-0707-4064-9012-2711E3FFAF51}" destId="{5E98A81F-6172-48FF-A315-DC20E1D6D860}" srcOrd="0" destOrd="0" presId="urn:microsoft.com/office/officeart/2005/8/layout/venn3"/>
    <dgm:cxn modelId="{29853F7F-CE8B-47B4-A7A2-7A124AA3E514}" type="presParOf" srcId="{446CA65D-CB69-46F3-B3D9-11BB3C3F4571}" destId="{5E98A81F-6172-48FF-A315-DC20E1D6D860}" srcOrd="0" destOrd="0" presId="urn:microsoft.com/office/officeart/2005/8/layout/venn3"/>
    <dgm:cxn modelId="{9F5CCE5B-0CB6-4BE3-AD33-7C5CD733DDCD}" type="presParOf" srcId="{446CA65D-CB69-46F3-B3D9-11BB3C3F4571}" destId="{233A0F06-B176-4222-B794-F8A2ACEF7896}" srcOrd="1" destOrd="0" presId="urn:microsoft.com/office/officeart/2005/8/layout/venn3"/>
    <dgm:cxn modelId="{84A8BA2B-CDA7-4CB0-B769-71E68B774E78}" type="presParOf" srcId="{446CA65D-CB69-46F3-B3D9-11BB3C3F4571}" destId="{F714F26A-66E6-47A5-BA72-4D05BE71D5ED}" srcOrd="2" destOrd="0" presId="urn:microsoft.com/office/officeart/2005/8/layout/venn3"/>
    <dgm:cxn modelId="{3983AA4D-2026-41DF-B6EB-D0EB22F788F2}" type="presParOf" srcId="{446CA65D-CB69-46F3-B3D9-11BB3C3F4571}" destId="{C1BB16E1-7DA5-48EB-B3D7-8BC424EC9F8B}" srcOrd="3" destOrd="0" presId="urn:microsoft.com/office/officeart/2005/8/layout/venn3"/>
    <dgm:cxn modelId="{02096249-82A9-4B82-B2E2-F5F8B6EFF481}" type="presParOf" srcId="{446CA65D-CB69-46F3-B3D9-11BB3C3F4571}" destId="{71C6594F-E037-4259-BCD1-AAD3B842C68C}" srcOrd="4" destOrd="0" presId="urn:microsoft.com/office/officeart/2005/8/layout/venn3"/>
    <dgm:cxn modelId="{ED66C843-DCB5-46C9-AB91-2E243ED8118E}" type="presParOf" srcId="{446CA65D-CB69-46F3-B3D9-11BB3C3F4571}" destId="{DEE0814D-27E9-4EA5-92C4-69241B91B41B}" srcOrd="5" destOrd="0" presId="urn:microsoft.com/office/officeart/2005/8/layout/venn3"/>
    <dgm:cxn modelId="{EC8B5870-65E0-4A4E-B970-BDCB9C9D2E38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7FB26-70DB-4F6A-9DB9-808058B909B4}" type="presOf" srcId="{55503469-2CDB-46B9-B6CD-6814AE157330}" destId="{6FC185DC-2AFF-4C48-ABA6-A267AA6D91B6}" srcOrd="0" destOrd="0" presId="urn:microsoft.com/office/officeart/2005/8/layout/venn3"/>
    <dgm:cxn modelId="{4AB348F2-5A84-4EFE-8ABF-21B66D5EA6FF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88524DD-E0B4-4B6B-856B-7E63E1E9C652}" type="presOf" srcId="{3C3D1718-21F3-40E3-8073-40B31DB53FAD}" destId="{F9C5F6B0-4D31-493A-9460-1EC566C3BB84}" srcOrd="0" destOrd="0" presId="urn:microsoft.com/office/officeart/2005/8/layout/venn3"/>
    <dgm:cxn modelId="{4A6F7C80-A453-40A1-8C92-2B5C48085A4E}" type="presOf" srcId="{CD68ACB4-957B-40B2-9AB7-BA3A4F59C6F2}" destId="{6EF1AF08-9334-480F-9092-2F9E329DD69C}" srcOrd="0" destOrd="0" presId="urn:microsoft.com/office/officeart/2005/8/layout/venn3"/>
    <dgm:cxn modelId="{26CD47B4-BAF7-41FD-ACE9-B8AFF3F898C3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BC3BAC36-3393-413F-9B4C-58AFD58FE06B}" type="presParOf" srcId="{F0D1C6A0-6AE3-4478-BCA0-1963AF8130D5}" destId="{F9C5F6B0-4D31-493A-9460-1EC566C3BB84}" srcOrd="0" destOrd="0" presId="urn:microsoft.com/office/officeart/2005/8/layout/venn3"/>
    <dgm:cxn modelId="{B0C532F8-3E40-44E1-9639-671C3DB95BEA}" type="presParOf" srcId="{F0D1C6A0-6AE3-4478-BCA0-1963AF8130D5}" destId="{B842DF3E-E78D-462F-A5CC-E16C67B01821}" srcOrd="1" destOrd="0" presId="urn:microsoft.com/office/officeart/2005/8/layout/venn3"/>
    <dgm:cxn modelId="{2621336B-860C-411F-9BC9-E118BBE27BF1}" type="presParOf" srcId="{F0D1C6A0-6AE3-4478-BCA0-1963AF8130D5}" destId="{6EF1AF08-9334-480F-9092-2F9E329DD69C}" srcOrd="2" destOrd="0" presId="urn:microsoft.com/office/officeart/2005/8/layout/venn3"/>
    <dgm:cxn modelId="{3E7A8533-6BD9-4B1D-9265-88E20D6E41F3}" type="presParOf" srcId="{F0D1C6A0-6AE3-4478-BCA0-1963AF8130D5}" destId="{B4C4B1EE-0694-4A8B-ADE2-6079FF95B405}" srcOrd="3" destOrd="0" presId="urn:microsoft.com/office/officeart/2005/8/layout/venn3"/>
    <dgm:cxn modelId="{0C22EB8C-F31A-4232-BED5-A03D2276D0DA}" type="presParOf" srcId="{F0D1C6A0-6AE3-4478-BCA0-1963AF8130D5}" destId="{6FC185DC-2AFF-4C48-ABA6-A267AA6D91B6}" srcOrd="4" destOrd="0" presId="urn:microsoft.com/office/officeart/2005/8/layout/venn3"/>
    <dgm:cxn modelId="{5DFEFDF7-5D48-4B0A-9A76-78E5D7AC6056}" type="presParOf" srcId="{F0D1C6A0-6AE3-4478-BCA0-1963AF8130D5}" destId="{8F737D8B-7FC9-4805-BF3E-0815E46E311C}" srcOrd="5" destOrd="0" presId="urn:microsoft.com/office/officeart/2005/8/layout/venn3"/>
    <dgm:cxn modelId="{E51FFEB9-115A-47B4-A82E-13D61BC7F38A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hyperlink" Target="Chto_umeet_kompjuter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egatec-it.ru/foto/mp_computer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slide" Target="slide26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traprice.by/image/old/news/12284.jpg" TargetMode="External"/><Relationship Id="rId3" Type="http://schemas.openxmlformats.org/officeDocument/2006/relationships/image" Target="http://inf.1september.ru/2003/16/350x278.gif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gizmod.ru/files/3134/image.jpg" TargetMode="External"/><Relationship Id="rId5" Type="http://schemas.openxmlformats.org/officeDocument/2006/relationships/image" Target="../media/image13.jpeg"/><Relationship Id="rId10" Type="http://schemas.openxmlformats.org/officeDocument/2006/relationships/image" Target="http://www.ultraprice.by/image/old/news/12284.jpg" TargetMode="External"/><Relationship Id="rId4" Type="http://schemas.openxmlformats.org/officeDocument/2006/relationships/hyperlink" Target="http://gizmod.ru/files/3134/image.jpg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07109" y="836712"/>
            <a:ext cx="6357982" cy="2928958"/>
          </a:xfrm>
          <a:prstGeom prst="cloudCallout">
            <a:avLst>
              <a:gd name="adj1" fmla="val -9789"/>
              <a:gd name="adj2" fmla="val 963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вы знаете о компьютерах?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 вы их видели?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кого дома есть компьютер?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вы сами умеете делать на компьютере?..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8 из 47958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635896" y="2564904"/>
            <a:ext cx="535781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59 из 32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5929330"/>
            <a:ext cx="2357454" cy="57150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2714612" y="4643446"/>
            <a:ext cx="6215106" cy="207170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 ещё какое-то время и компьютеры научились работать с рисунками и картинками, то есть стали обладать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графической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2385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21 из 35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5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6286544" cy="235745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Компьютеры долго оставались «немыми». Но со временем  они научились воспроизводить звуки, музыку и человеческую речь. Такая информация называется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звуковой информацией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06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9/anny-raduga.0/0_6bd3_f6d297a4_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142844" y="5072074"/>
            <a:ext cx="4429156" cy="1643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всего несколько лет назад компьютеры  стали работать с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видеоинформацией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4" name="шум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5893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0725"/>
      </p:ext>
    </p:extLst>
  </p:cSld>
  <p:clrMapOvr>
    <a:masterClrMapping/>
  </p:clrMapOvr>
  <p:transition>
    <p:randomBar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143140"/>
          </a:xfrm>
          <a:prstGeom prst="cloudCallout">
            <a:avLst>
              <a:gd name="adj1" fmla="val 22480"/>
              <a:gd name="adj2" fmla="val 126852"/>
            </a:avLst>
          </a:prstGeom>
          <a:gradFill>
            <a:gsLst>
              <a:gs pos="0">
                <a:schemeClr val="accent3">
                  <a:tint val="0"/>
                </a:schemeClr>
              </a:gs>
              <a:gs pos="29000">
                <a:schemeClr val="accent3">
                  <a:tint val="60000"/>
                  <a:satMod val="120000"/>
                  <a:lumMod val="91000"/>
                  <a:lumOff val="9000"/>
                  <a:alpha val="27000"/>
                </a:schemeClr>
              </a:gs>
              <a:gs pos="100000">
                <a:schemeClr val="accent3">
                  <a:tint val="90000"/>
                  <a:alpha val="100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–                                 это электронная машина для обработки информации.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а 26 из 479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71102"/>
            <a:ext cx="5212509" cy="36868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285720" y="642918"/>
            <a:ext cx="8591552" cy="242889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 эти пять видов информации вместе называют одним словом –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мультимедиа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uainfo.com/photos/big/15248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574" y="3236454"/>
            <a:ext cx="4187632" cy="3350106"/>
          </a:xfrm>
          <a:prstGeom prst="rect">
            <a:avLst/>
          </a:prstGeom>
          <a:noFill/>
        </p:spPr>
      </p:pic>
      <p:pic>
        <p:nvPicPr>
          <p:cNvPr id="1028" name="Picture 4" descr="Картинка 95 из 10718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711">
            <a:off x="5423475" y="3961576"/>
            <a:ext cx="2793317" cy="2397248"/>
          </a:xfrm>
          <a:prstGeom prst="rect">
            <a:avLst/>
          </a:prstGeom>
          <a:noFill/>
        </p:spPr>
      </p:pic>
      <p:pic>
        <p:nvPicPr>
          <p:cNvPr id="7" name="Picture 4" descr="Картинка 95 из 10718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78" y="4266546"/>
            <a:ext cx="2604338" cy="2428286"/>
          </a:xfrm>
          <a:prstGeom prst="rect">
            <a:avLst/>
          </a:prstGeom>
          <a:noFill/>
        </p:spPr>
      </p:pic>
      <p:pic>
        <p:nvPicPr>
          <p:cNvPr id="8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485" y="3929066"/>
            <a:ext cx="2736433" cy="2551452"/>
          </a:xfrm>
          <a:prstGeom prst="rect">
            <a:avLst/>
          </a:prstGeom>
          <a:noFill/>
        </p:spPr>
      </p:pic>
      <p:pic>
        <p:nvPicPr>
          <p:cNvPr id="9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3915" y="3786190"/>
            <a:ext cx="2736433" cy="25514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6 из 479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500174"/>
            <a:ext cx="6727487" cy="4758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78592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140968"/>
            <a:ext cx="1785950" cy="573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ЗВУКОВАЯ КОЛОНКА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1000108"/>
            <a:ext cx="226948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71501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143644"/>
            <a:ext cx="20859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642918"/>
            <a:ext cx="3614734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0 из 15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6446" y="1875198"/>
            <a:ext cx="3214710" cy="498280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857520"/>
          </a:xfrm>
          <a:prstGeom prst="cloudCallout">
            <a:avLst>
              <a:gd name="adj1" fmla="val -3768"/>
              <a:gd name="adj2" fmla="val 99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 – это устройство, которое предназначено для обработки информации и управления работой всех устройств компьютера.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0 из 1655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024314" cy="402431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 – это устройство, которое предназначено для вывода на экран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62 из 118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00306"/>
            <a:ext cx="5076825" cy="414337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58011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Окружающий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мир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44с.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умеет компьютер?</a:t>
            </a:r>
            <a:endParaRPr lang="ru-RU" sz="72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7" name="Picture 3" descr="C:\Users\1\Pictures\КАРТИНКИ\АНИМИРОВАННЫЕ КАРТИНКИ\1 (13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343164" cy="22780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77 из 1507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762248"/>
            <a:ext cx="4167190" cy="409575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9 из 1260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786058"/>
            <a:ext cx="4162425" cy="3810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КОЛОНКИ – это устройство, которое предназначено для вывода звуковой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 из 50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907002" cy="1957382"/>
          </a:xfrm>
          <a:prstGeom prst="rect">
            <a:avLst/>
          </a:prstGeom>
          <a:noFill/>
        </p:spPr>
      </p:pic>
      <p:pic>
        <p:nvPicPr>
          <p:cNvPr id="4100" name="Picture 4" descr="Картинка 35 из 129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62380"/>
            <a:ext cx="3366487" cy="3095620"/>
          </a:xfrm>
          <a:prstGeom prst="rect">
            <a:avLst/>
          </a:prstGeom>
          <a:noFill/>
        </p:spPr>
      </p:pic>
      <p:pic>
        <p:nvPicPr>
          <p:cNvPr id="4102" name="Picture 6" descr="Картинка 45 из 497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00108"/>
            <a:ext cx="5076825" cy="2924176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flipV="1">
            <a:off x="3071802" y="3429000"/>
            <a:ext cx="3357586" cy="142876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16200000" flipV="1">
            <a:off x="6322231" y="3607595"/>
            <a:ext cx="1285884" cy="78581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99592" y="714356"/>
            <a:ext cx="2436006" cy="554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6143644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35756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35 из 129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7"/>
            <a:ext cx="5438189" cy="500063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5643602" cy="2643206"/>
          </a:xfrm>
          <a:prstGeom prst="cloudCallout">
            <a:avLst>
              <a:gd name="adj1" fmla="val -6727"/>
              <a:gd name="adj2" fmla="val 1096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 – это внешнее устройство, которое предназначено для печати на бумаге текста или картинок, которые созданы в компьютере.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503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102" y="2786058"/>
            <a:ext cx="5341898" cy="407194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000660" cy="2643206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 – это внешнее устройство, которое предназначено для ввода в компьютер текста или картинок.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69653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3 из 17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54"/>
            <a:ext cx="4786346" cy="4786346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286016"/>
          </a:xfrm>
          <a:prstGeom prst="cloudCallout">
            <a:avLst>
              <a:gd name="adj1" fmla="val 21907"/>
              <a:gd name="adj2" fmla="val 123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НОУТБУК –                                 это переносной компьютер, который можно использовать в любом месте.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артинка 39 из 4973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143116"/>
            <a:ext cx="2714644" cy="229568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714356"/>
            <a:ext cx="3357586" cy="1214446"/>
          </a:xfrm>
          <a:prstGeom prst="cloudCallout">
            <a:avLst>
              <a:gd name="adj1" fmla="val 12839"/>
              <a:gd name="adj2" fmla="val 8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 action="ppaction://hlinksldjump"/>
              </a:rPr>
              <a:t>Хранит информацию.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Выноска-облако 7">
            <a:hlinkClick r:id="rId4" action="ppaction://hlinkpres?slideindex=1&amp;slidetitle="/>
          </p:cNvPr>
          <p:cNvSpPr/>
          <p:nvPr/>
        </p:nvSpPr>
        <p:spPr>
          <a:xfrm>
            <a:off x="214282" y="4929198"/>
            <a:ext cx="3143272" cy="1285884"/>
          </a:xfrm>
          <a:prstGeom prst="cloudCallout">
            <a:avLst>
              <a:gd name="adj1" fmla="val 18775"/>
              <a:gd name="adj2" fmla="val -907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sldjump"/>
              </a:rPr>
              <a:t>Может с вами поиграть.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219151" y="2928934"/>
            <a:ext cx="2786082" cy="1357322"/>
          </a:xfrm>
          <a:prstGeom prst="cloudCallout">
            <a:avLst>
              <a:gd name="adj1" fmla="val -79397"/>
              <a:gd name="adj2" fmla="val -20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 action="ppaction://hlinksldjump"/>
              </a:rPr>
              <a:t>Помогает учиться.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0124" y="1214422"/>
            <a:ext cx="43338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УМЕЕТ КОМПЬЮТЕР?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143372" y="5357826"/>
            <a:ext cx="4000528" cy="1357322"/>
          </a:xfrm>
          <a:prstGeom prst="cloudCallout">
            <a:avLst>
              <a:gd name="adj1" fmla="val -52381"/>
              <a:gd name="adj2" fmla="val -119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 action="ppaction://hlinksldjump"/>
              </a:rPr>
              <a:t>Проигрывает музыку и видеофрагменты.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82" name="Picture 6" descr="Картинка 5 из 1111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2550082" cy="2366927"/>
          </a:xfrm>
          <a:prstGeom prst="rect">
            <a:avLst/>
          </a:prstGeom>
          <a:noFill/>
        </p:spPr>
      </p:pic>
      <p:pic>
        <p:nvPicPr>
          <p:cNvPr id="24580" name="Picture 4" descr="Картинка 7 из 14822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3752"/>
            <a:ext cx="3071802" cy="286424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4500562" y="785794"/>
            <a:ext cx="4500594" cy="3214710"/>
          </a:xfrm>
          <a:prstGeom prst="cloudCallout">
            <a:avLst>
              <a:gd name="adj1" fmla="val -6140"/>
              <a:gd name="adj2" fmla="val 83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посылать письма (электронная почта), компьютерная сеть Интернет связывает между собой не только разные города, но и страны.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8" name="Picture 2" descr="Картинка 11 из 14456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3532346" cy="333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1252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2352514" cy="2182771"/>
          </a:xfrm>
          <a:prstGeom prst="rect">
            <a:avLst/>
          </a:prstGeom>
          <a:noFill/>
        </p:spPr>
      </p:pic>
      <p:pic>
        <p:nvPicPr>
          <p:cNvPr id="34818" name="Picture 2" descr="Картинка 96 из 2075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92896"/>
            <a:ext cx="4464496" cy="400942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116632"/>
            <a:ext cx="5797878" cy="3024336"/>
          </a:xfrm>
          <a:prstGeom prst="cloudCallout">
            <a:avLst>
              <a:gd name="adj1" fmla="val -7760"/>
              <a:gd name="adj2" fmla="val 1738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работы на компьютере: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Компьютерный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стол,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стул  нужной высоты, устойчивая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опора для ног.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-Освещение должно быть слева.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-Монитор устанавливается чуть ниже уровня глаз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течение дня пользоваться компьютером можно не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 30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 мин делать отдых: зарядка, упражнения для глаз,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ходьба.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Проветривайте комнату.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027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5 из 2095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3143272" cy="321471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786446" y="2928934"/>
            <a:ext cx="3214710" cy="1428760"/>
          </a:xfrm>
          <a:prstGeom prst="cloudCallout">
            <a:avLst>
              <a:gd name="adj1" fmla="val 874"/>
              <a:gd name="adj2" fmla="val 94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хранит информацию.</a:t>
            </a:r>
          </a:p>
        </p:txBody>
      </p:sp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85720" y="785794"/>
            <a:ext cx="4429156" cy="2214578"/>
          </a:xfrm>
          <a:prstGeom prst="cloudCallout">
            <a:avLst>
              <a:gd name="adj1" fmla="val 3361"/>
              <a:gd name="adj2" fmla="val 131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одном лазерном диске помещается целая энциклопедия.</a:t>
            </a:r>
          </a:p>
        </p:txBody>
      </p:sp>
      <p:pic>
        <p:nvPicPr>
          <p:cNvPr id="10" name="Picture 6" descr="Картинка 257 из 106628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071702" cy="1936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060849"/>
            <a:ext cx="3168352" cy="4104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узнаем, как называются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компьютера; обсудим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компьютера в нашей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666469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урока: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артинка 77 из 7086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3141"/>
            <a:ext cx="4752527" cy="42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95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а 257 из 1066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477418"/>
            <a:ext cx="4076700" cy="3810000"/>
          </a:xfrm>
          <a:prstGeom prst="rect">
            <a:avLst/>
          </a:prstGeom>
          <a:noFill/>
        </p:spPr>
      </p:pic>
      <p:pic>
        <p:nvPicPr>
          <p:cNvPr id="2058" name="Picture 10" descr="Картинка 86 из 226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5937" y="260648"/>
            <a:ext cx="3929090" cy="2357454"/>
          </a:xfrm>
          <a:prstGeom prst="rect">
            <a:avLst/>
          </a:prstGeom>
          <a:noFill/>
        </p:spPr>
      </p:pic>
      <p:pic>
        <p:nvPicPr>
          <p:cNvPr id="2056" name="Picture 8" descr="Картинка 16 из 9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4104801" cy="37147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88640"/>
            <a:ext cx="4936062" cy="24482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ХРАНИТЕЛИ                           ИНФОРМАЦИИ: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17" y="1868485"/>
            <a:ext cx="2438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244334"/>
            <a:ext cx="271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324433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дискеты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05" y="3717032"/>
            <a:ext cx="2152259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3364" y="210808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929190" y="1214422"/>
            <a:ext cx="3571900" cy="1428760"/>
          </a:xfrm>
          <a:prstGeom prst="cloudCallout">
            <a:avLst>
              <a:gd name="adj1" fmla="val 19953"/>
              <a:gd name="adj2" fmla="val 1850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с вами поиграть.</a:t>
            </a: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7650" name="Picture 2" descr="Картинка 87 из 1037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2071702" cy="2071703"/>
          </a:xfrm>
          <a:prstGeom prst="rect">
            <a:avLst/>
          </a:prstGeom>
          <a:noFill/>
        </p:spPr>
      </p:pic>
      <p:pic>
        <p:nvPicPr>
          <p:cNvPr id="27654" name="Picture 6" descr="Картинка 13 из 37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43314"/>
            <a:ext cx="3500462" cy="3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Картинка 20 из 1110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3214710" cy="262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88224" y="6220621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214942" y="1214422"/>
            <a:ext cx="3571900" cy="1428760"/>
          </a:xfrm>
          <a:prstGeom prst="cloudCallout">
            <a:avLst>
              <a:gd name="adj1" fmla="val 15816"/>
              <a:gd name="adj2" fmla="val 1695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384670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47 из 8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19" y="3500438"/>
            <a:ext cx="3124201" cy="2928938"/>
          </a:xfrm>
          <a:prstGeom prst="rect">
            <a:avLst/>
          </a:prstGeom>
          <a:noFill/>
        </p:spPr>
      </p:pic>
      <p:pic>
        <p:nvPicPr>
          <p:cNvPr id="26628" name="Picture 4" descr="Картинка 93 из 8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857232"/>
            <a:ext cx="2238374" cy="2238374"/>
          </a:xfrm>
          <a:prstGeom prst="rect">
            <a:avLst/>
          </a:prstGeom>
          <a:noFill/>
        </p:spPr>
      </p:pic>
      <p:pic>
        <p:nvPicPr>
          <p:cNvPr id="26630" name="Picture 6" descr="Картинка 1 из 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40966"/>
            <a:ext cx="2143140" cy="30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000892" y="624471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2 из 11212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00438"/>
            <a:ext cx="4500594" cy="2967827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5000628" y="928670"/>
            <a:ext cx="4000528" cy="1643074"/>
          </a:xfrm>
          <a:prstGeom prst="cloudCallout">
            <a:avLst>
              <a:gd name="adj1" fmla="val 11115"/>
              <a:gd name="adj2" fmla="val 1687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5602" name="Picture 2" descr="Картинка 20 из 6401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4148142" cy="2628900"/>
          </a:xfrm>
          <a:prstGeom prst="rect">
            <a:avLst/>
          </a:prstGeom>
          <a:noFill/>
        </p:spPr>
      </p:pic>
      <p:pic>
        <p:nvPicPr>
          <p:cNvPr id="25606" name="Picture 6" descr="Картинка 163 из 11212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89806"/>
            <a:ext cx="2571768" cy="2721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75492" y="6226588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67265"/>
            <a:ext cx="7408333" cy="345069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7304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слово «компьютер» (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переводе с английского значит «вычислитель». </a:t>
            </a:r>
          </a:p>
        </p:txBody>
      </p:sp>
      <p:pic>
        <p:nvPicPr>
          <p:cNvPr id="4" name="Picture 4" descr="1_1pal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1248"/>
            <a:ext cx="1728192" cy="1970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</p:pic>
      <p:pic>
        <p:nvPicPr>
          <p:cNvPr id="6" name="Picture 11" descr="Китайские счеты: суан-пан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5" y="4221088"/>
            <a:ext cx="21590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7" name="Picture 7" descr="1_4pal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2613"/>
            <a:ext cx="2743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425" y="3831900"/>
            <a:ext cx="2660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/>
              <a:t>на</a:t>
            </a:r>
            <a:r>
              <a:rPr lang="ru-RU" altLang="ru-RU" b="1" i="1" dirty="0" smtClean="0">
                <a:solidFill>
                  <a:srgbClr val="800000"/>
                </a:solidFill>
              </a:rPr>
              <a:t> </a:t>
            </a:r>
            <a:r>
              <a:rPr lang="ru-RU" altLang="ru-RU" b="1" i="1" dirty="0"/>
              <a:t>пальцах</a:t>
            </a:r>
            <a:r>
              <a:rPr lang="ru-RU" alt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9" y="6305035"/>
            <a:ext cx="111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latin typeface="Arial" charset="0"/>
              </a:rPr>
              <a:t>«абак»</a:t>
            </a:r>
            <a:r>
              <a:rPr lang="ru-RU" altLang="ru-RU" dirty="0">
                <a:latin typeface="Arial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7" y="6405047"/>
            <a:ext cx="3514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i="1" dirty="0" smtClean="0"/>
              <a:t>            палочки </a:t>
            </a:r>
            <a:r>
              <a:rPr lang="ru-RU" altLang="ru-RU" b="1" i="1" dirty="0"/>
              <a:t>Непера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5" descr="do_mex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3" y="1861247"/>
            <a:ext cx="4141093" cy="197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0072" y="390169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узелковый счёт . </a:t>
            </a:r>
          </a:p>
        </p:txBody>
      </p:sp>
    </p:spTree>
    <p:extLst>
      <p:ext uri="{BB962C8B-B14F-4D97-AF65-F5344CB8AC3E}">
        <p14:creationId xmlns:p14="http://schemas.microsoft.com/office/powerpoint/2010/main" val="14074336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5436">
              <a:srgbClr val="C2DAC3"/>
            </a:gs>
            <a:gs pos="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Машина Холлери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781" y="2881313"/>
            <a:ext cx="4524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Вычислительная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машина, разработанная американцем Германом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Холлеритом. 19 век.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ЭВМ. 20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век.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1 ком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89040"/>
            <a:ext cx="813690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algn="just">
              <a:lnSpc>
                <a:spcPts val="2160"/>
              </a:lnSpc>
            </a:pPr>
            <a:r>
              <a:rPr lang="ru-RU" dirty="0" smtClean="0">
                <a:solidFill>
                  <a:srgbClr val="0000FF"/>
                </a:solidFill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называли ЭВМ – электронно-вычислительные машины.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только арифметическими вычислениями.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5799477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altLang="ru-RU" sz="4400" b="1" kern="0" dirty="0">
                <a:solidFill>
                  <a:srgbClr val="000000"/>
                </a:solidFill>
                <a:latin typeface="Arial"/>
              </a:rPr>
              <a:t>Первые компьютеры</a:t>
            </a:r>
            <a:endParaRPr lang="ru-RU" dirty="0"/>
          </a:p>
        </p:txBody>
      </p:sp>
      <p:pic>
        <p:nvPicPr>
          <p:cNvPr id="4" name="Picture 13" descr="Картинка 240 из 442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9259"/>
            <a:ext cx="3384376" cy="27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Картинка 10 из 283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86" y="1529259"/>
            <a:ext cx="3580986" cy="26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Картинка 39 из 2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74" y="4411265"/>
            <a:ext cx="167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Картинка 17 из 283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6830"/>
            <a:ext cx="2489568" cy="2355372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12174" y="4327606"/>
            <a:ext cx="32279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огромные машины, весом в несколько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тонн. С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компьютерной техники размеры машин становились все меньше, а их «способности» — все больше.</a:t>
            </a:r>
          </a:p>
        </p:txBody>
      </p:sp>
    </p:spTree>
    <p:extLst>
      <p:ext uri="{BB962C8B-B14F-4D97-AF65-F5344CB8AC3E}">
        <p14:creationId xmlns:p14="http://schemas.microsoft.com/office/powerpoint/2010/main" val="38824665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619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4857760"/>
            <a:ext cx="4929222" cy="18573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компьютеры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только с числами, то есть получали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5185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94 из 14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357554" y="142852"/>
            <a:ext cx="5643602" cy="214314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компьютеры стали работать с буквами, словами, предложениями, то есть стали получать и передавать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0200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1244</TotalTime>
  <Words>494</Words>
  <Application>Microsoft Office PowerPoint</Application>
  <PresentationFormat>Экран (4:3)</PresentationFormat>
  <Paragraphs>91</Paragraphs>
  <Slides>34</Slides>
  <Notes>0</Notes>
  <HiddenSlides>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Презентация PowerPoint</vt:lpstr>
      <vt:lpstr>Окружающий мир 44с.</vt:lpstr>
      <vt:lpstr>     Цель урока:</vt:lpstr>
      <vt:lpstr>Само слово «компьютер» (computer) в переводе с английского значит «вычислитель». </vt:lpstr>
      <vt:lpstr>Вычислительная машина, разработанная американцем Германом Холлеритом. 19 век.</vt:lpstr>
      <vt:lpstr>Первые ЭВМ. 20 век. </vt:lpstr>
      <vt:lpstr>Первые компьютеры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УМЕЕТ КОМПЬЮТЕР?</vt:lpstr>
      <vt:lpstr>Презентация PowerPoint</vt:lpstr>
      <vt:lpstr>Презентация PowerPoint</vt:lpstr>
      <vt:lpstr>Презентация PowerPoint</vt:lpstr>
      <vt:lpstr>ХРАНИТЕЛИ                           ИНФОРМАЦИИ: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Иветта</cp:lastModifiedBy>
  <cp:revision>91</cp:revision>
  <dcterms:created xsi:type="dcterms:W3CDTF">2009-07-24T23:04:40Z</dcterms:created>
  <dcterms:modified xsi:type="dcterms:W3CDTF">2015-11-10T16:27:16Z</dcterms:modified>
</cp:coreProperties>
</file>