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3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70F8-39CC-4726-AD34-1E6C61114144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C0DC-8016-4C7D-A640-13DD996A55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70F8-39CC-4726-AD34-1E6C61114144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C0DC-8016-4C7D-A640-13DD996A55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70F8-39CC-4726-AD34-1E6C61114144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C0DC-8016-4C7D-A640-13DD996A55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70F8-39CC-4726-AD34-1E6C61114144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C0DC-8016-4C7D-A640-13DD996A55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70F8-39CC-4726-AD34-1E6C61114144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C0DC-8016-4C7D-A640-13DD996A55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70F8-39CC-4726-AD34-1E6C61114144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C0DC-8016-4C7D-A640-13DD996A55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70F8-39CC-4726-AD34-1E6C61114144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C0DC-8016-4C7D-A640-13DD996A55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70F8-39CC-4726-AD34-1E6C61114144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C0DC-8016-4C7D-A640-13DD996A55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70F8-39CC-4726-AD34-1E6C61114144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C0DC-8016-4C7D-A640-13DD996A55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70F8-39CC-4726-AD34-1E6C61114144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C0DC-8016-4C7D-A640-13DD996A55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70F8-39CC-4726-AD34-1E6C61114144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C0DC-8016-4C7D-A640-13DD996A55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670F8-39CC-4726-AD34-1E6C61114144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6C0DC-8016-4C7D-A640-13DD996A55D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&#1084;&#1072;&#1085;&#1100;&#1082;&#1072;\Downloads\&#1057;&#1044;&#1057;%20&#1056;&#1045;&#1055;&#1050;&#1040;.%20&#1057;&#1082;&#1072;&#1079;&#1082;&#1072;-%20&#1088;&#1072;&#1089;&#1082;&#1088;&#1072;&#1089;&#1082;&#1072;%20&#1055;&#1077;&#1090;&#1091;&#1096;&#1086;&#1082;%20&#1080;%20&#1082;&#1088;&#1072;&#1089;&#1082;&#1080;_&#1052;&#1072;&#1083;&#1077;&#1085;&#1100;&#1082;&#1080;&#1081;%20(1)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416824" cy="504056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Обучение основным цветам</a:t>
            </a:r>
            <a:endParaRPr lang="ru-RU" i="1" dirty="0"/>
          </a:p>
        </p:txBody>
      </p:sp>
      <p:pic>
        <p:nvPicPr>
          <p:cNvPr id="4" name="СДС РЕПКА. Сказка- раскраска Петушок и краски_Маленький (1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99593" y="980727"/>
            <a:ext cx="7116620" cy="53374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425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Office PowerPoint</Application>
  <PresentationFormat>Экран (4:3)</PresentationFormat>
  <Paragraphs>1</Paragraphs>
  <Slides>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Обучение основным цветам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основным цветам</dc:title>
  <dc:creator>манька</dc:creator>
  <cp:lastModifiedBy>манька</cp:lastModifiedBy>
  <cp:revision>2</cp:revision>
  <dcterms:created xsi:type="dcterms:W3CDTF">2019-09-30T15:12:03Z</dcterms:created>
  <dcterms:modified xsi:type="dcterms:W3CDTF">2019-09-30T15:17:32Z</dcterms:modified>
</cp:coreProperties>
</file>