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260" r:id="rId3"/>
    <p:sldId id="263" r:id="rId4"/>
    <p:sldId id="266" r:id="rId5"/>
    <p:sldId id="267" r:id="rId6"/>
    <p:sldId id="268" r:id="rId7"/>
    <p:sldId id="269" r:id="rId8"/>
    <p:sldId id="271" r:id="rId9"/>
    <p:sldId id="273" r:id="rId10"/>
    <p:sldId id="270" r:id="rId11"/>
    <p:sldId id="274" r:id="rId12"/>
    <p:sldId id="278" r:id="rId13"/>
    <p:sldId id="302" r:id="rId14"/>
    <p:sldId id="281" r:id="rId15"/>
    <p:sldId id="283" r:id="rId16"/>
    <p:sldId id="285" r:id="rId17"/>
    <p:sldId id="286" r:id="rId18"/>
    <p:sldId id="291" r:id="rId19"/>
    <p:sldId id="292" r:id="rId20"/>
    <p:sldId id="294" r:id="rId21"/>
    <p:sldId id="296" r:id="rId22"/>
    <p:sldId id="297" r:id="rId23"/>
    <p:sldId id="298" r:id="rId24"/>
    <p:sldId id="25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6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F71D-3ACF-435E-A44F-0DDEF42A1CD5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5339-4C18-46DB-A386-24E120BE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е\DISK D\картинки\126 фоны для презентаций\51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97" y="137"/>
            <a:ext cx="9146297" cy="6857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157192"/>
            <a:ext cx="4104456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  <a:t>Выполнила учитель-логопед</a:t>
            </a:r>
            <a:br>
              <a:rPr lang="ru-RU" sz="18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  <a:t> СП «Детский сад№55»</a:t>
            </a:r>
            <a:br>
              <a:rPr lang="ru-RU" sz="18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  <a:t> ГБОУ СОШ №19 г.Сызрани</a:t>
            </a:r>
            <a:br>
              <a:rPr lang="ru-RU" sz="18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Арутюнян Татьяна Александровна</a:t>
            </a:r>
            <a:r>
              <a:rPr lang="ru-RU" sz="20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AD1D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7772400" cy="180019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Один-много</a:t>
            </a:r>
            <a:r>
              <a:rPr lang="ru-RU" sz="1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слоговая структура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3888432" cy="33123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Когда мы носим шубы? А летом? 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2"/>
            <a:ext cx="35879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860032" y="2852936"/>
            <a:ext cx="4032448" cy="3312368"/>
            <a:chOff x="4860032" y="2996952"/>
            <a:chExt cx="3672408" cy="316835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860032" y="2996952"/>
              <a:ext cx="3672408" cy="316835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3356992"/>
              <a:ext cx="1618824" cy="263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3284984"/>
              <a:ext cx="1784057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267744" y="429309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187624" y="429309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2880320" cy="43204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Может ли шина быть квадратной? </a:t>
            </a:r>
            <a:endParaRPr lang="ru-RU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2695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716016" y="3068960"/>
            <a:ext cx="4320480" cy="3096344"/>
            <a:chOff x="4716016" y="3068960"/>
            <a:chExt cx="4320480" cy="30963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16016" y="3068960"/>
              <a:ext cx="4320480" cy="3096344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3140968"/>
              <a:ext cx="1853952" cy="278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3573016"/>
              <a:ext cx="1584176" cy="237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077072"/>
              <a:ext cx="1224136" cy="1836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1691680" y="501317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611560" y="501317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332656"/>
            <a:ext cx="5688632" cy="30963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Где живут рыбы? </a:t>
            </a:r>
            <a:endParaRPr lang="ru-RU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39" r="2981" b="6789"/>
          <a:stretch>
            <a:fillRect/>
          </a:stretch>
        </p:blipFill>
        <p:spPr bwMode="auto">
          <a:xfrm>
            <a:off x="539552" y="404664"/>
            <a:ext cx="55446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3923928" y="3861048"/>
            <a:ext cx="4896544" cy="2520280"/>
            <a:chOff x="3923928" y="3861048"/>
            <a:chExt cx="4896544" cy="25202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23928" y="3861048"/>
              <a:ext cx="4896544" cy="25202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0152" y="3861048"/>
              <a:ext cx="1584176" cy="111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211960" y="4365104"/>
              <a:ext cx="1870255" cy="132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4725144"/>
              <a:ext cx="314325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979712" y="465313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899592" y="465313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17805_1225298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045109" cy="3024336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4" descr="l_28851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30978"/>
            <a:ext cx="4217797" cy="316334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Управляющая кнопка: настраиваемая 6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979712" y="465313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899592" y="465313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3672408" cy="35283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5B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88640"/>
            <a:ext cx="3526532" cy="36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3995936" y="3573016"/>
            <a:ext cx="4896544" cy="3024336"/>
            <a:chOff x="4139952" y="3573016"/>
            <a:chExt cx="4392488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39952" y="3573016"/>
              <a:ext cx="4392488" cy="25202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5B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 bwMode="auto">
            <a:xfrm flipH="1">
              <a:off x="4355976" y="3717032"/>
              <a:ext cx="2321723" cy="2285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4221088"/>
              <a:ext cx="1727949" cy="170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2051720" y="472514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971600" y="472514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3816424" cy="432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3252961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355976" y="3356992"/>
            <a:ext cx="4644008" cy="3024336"/>
            <a:chOff x="4499992" y="3573016"/>
            <a:chExt cx="4191112" cy="28083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572000" y="3645024"/>
              <a:ext cx="4032448" cy="27363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3573016"/>
              <a:ext cx="240369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588224" y="3861048"/>
              <a:ext cx="2102880" cy="207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123728" y="508518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043608" y="508518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4284984" cy="331236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перевозят фуры? </a:t>
            </a:r>
            <a:endParaRPr lang="ru-RU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DEBF4"/>
              </a:clrFrom>
              <a:clrTo>
                <a:srgbClr val="DDE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6672"/>
            <a:ext cx="3960440" cy="28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427984" y="3212976"/>
            <a:ext cx="4536504" cy="3168352"/>
            <a:chOff x="4860032" y="3501008"/>
            <a:chExt cx="3888432" cy="28803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860032" y="3501008"/>
              <a:ext cx="3888432" cy="288032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932040" y="3573016"/>
              <a:ext cx="2217197" cy="144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4171" y="4437112"/>
              <a:ext cx="3004293" cy="190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555776" y="4797152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475656" y="4797152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332656"/>
            <a:ext cx="4824536" cy="309634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Когда появляются лужи? </a:t>
            </a:r>
            <a:endParaRPr lang="ru-RU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429" t="10189" r="6350" b="16454"/>
          <a:stretch>
            <a:fillRect/>
          </a:stretch>
        </p:blipFill>
        <p:spPr bwMode="auto">
          <a:xfrm>
            <a:off x="539552" y="620688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067944" y="4077072"/>
            <a:ext cx="4824536" cy="2232248"/>
            <a:chOff x="3995936" y="4653136"/>
            <a:chExt cx="4536504" cy="18722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95936" y="4653136"/>
              <a:ext cx="4536504" cy="187220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5085184"/>
              <a:ext cx="2256431" cy="11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4725144"/>
              <a:ext cx="2527968" cy="134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907704" y="465313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827584" y="465313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476672"/>
            <a:ext cx="4320480" cy="30963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Посчитай. Одна лиса, две лисы, три лисы… </a:t>
            </a:r>
            <a:endParaRPr lang="ru-RU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688722" cy="28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5364088" y="2636912"/>
            <a:ext cx="3456384" cy="3600400"/>
            <a:chOff x="5724128" y="3212976"/>
            <a:chExt cx="2880320" cy="30243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724128" y="3212976"/>
              <a:ext cx="2880320" cy="30243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3356992"/>
              <a:ext cx="2531481" cy="2728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Управляющая кнопка: настраиваемая 7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2411760" y="436510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331640" y="436510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260648"/>
            <a:ext cx="4320480" cy="331236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09320"/>
            <a:ext cx="8229600" cy="42292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Как называют детеныша козы? </a:t>
            </a:r>
            <a:endParaRPr lang="ru-RU" sz="1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4642054" cy="32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3995936" y="3645024"/>
            <a:ext cx="4824536" cy="2736304"/>
            <a:chOff x="3995936" y="3933056"/>
            <a:chExt cx="4536504" cy="24482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5936" y="3933056"/>
              <a:ext cx="4536504" cy="244827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006" y="4149080"/>
              <a:ext cx="2330513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4077072"/>
              <a:ext cx="2017045" cy="2138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979712" y="465313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899592" y="465313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3635896" cy="45091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79096"/>
            <a:ext cx="8229600" cy="27890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Дядя- дяди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3209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дяди"/>
          <p:cNvGrpSpPr/>
          <p:nvPr/>
        </p:nvGrpSpPr>
        <p:grpSpPr>
          <a:xfrm>
            <a:off x="4139952" y="2132856"/>
            <a:ext cx="4608512" cy="4373488"/>
            <a:chOff x="4139952" y="2132856"/>
            <a:chExt cx="4608512" cy="43734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39952" y="2132856"/>
              <a:ext cx="4608512" cy="437348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644008" y="2492896"/>
              <a:ext cx="3785490" cy="3888432"/>
              <a:chOff x="4803370" y="2708920"/>
              <a:chExt cx="3785490" cy="3888432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136" r="7955" b="-1015"/>
              <a:stretch>
                <a:fillRect/>
              </a:stretch>
            </p:blipFill>
            <p:spPr bwMode="auto">
              <a:xfrm>
                <a:off x="4803370" y="2708920"/>
                <a:ext cx="1784854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3501008"/>
                <a:ext cx="2216660" cy="300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195736" y="508518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115616" y="508518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188640"/>
            <a:ext cx="3528392" cy="381642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37312"/>
            <a:ext cx="8229600" cy="4229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совы делают ночью? (Охотятся) </a:t>
            </a:r>
            <a:endParaRPr lang="ru-RU" sz="16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3670945" cy="34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716016" y="2924944"/>
            <a:ext cx="4104456" cy="3312368"/>
            <a:chOff x="5508104" y="3501008"/>
            <a:chExt cx="3024336" cy="25202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08104" y="3501008"/>
              <a:ext cx="3024336" cy="252028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3645024"/>
              <a:ext cx="1836778" cy="2088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3645024"/>
              <a:ext cx="1440160" cy="214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051720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971600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476672"/>
            <a:ext cx="3888432" cy="41764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Сплетенные волосы - тоже коса. </a:t>
            </a:r>
            <a:endParaRPr lang="ru-RU" sz="1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6122" r="6122" b="-1144"/>
          <a:stretch>
            <a:fillRect/>
          </a:stretch>
        </p:blipFill>
        <p:spPr bwMode="auto">
          <a:xfrm>
            <a:off x="611560" y="692696"/>
            <a:ext cx="309634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716016" y="3284984"/>
            <a:ext cx="3960440" cy="2952328"/>
            <a:chOff x="5364088" y="3717032"/>
            <a:chExt cx="3312368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364088" y="3717032"/>
              <a:ext cx="3312368" cy="25202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9492" b="-799"/>
            <a:stretch>
              <a:fillRect/>
            </a:stretch>
          </p:blipFill>
          <p:spPr bwMode="auto">
            <a:xfrm>
              <a:off x="5508104" y="3933056"/>
              <a:ext cx="156257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9492" b="-799"/>
            <a:stretch>
              <a:fillRect/>
            </a:stretch>
          </p:blipFill>
          <p:spPr bwMode="auto">
            <a:xfrm>
              <a:off x="7020272" y="3933056"/>
              <a:ext cx="156257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2339752" y="501317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259632" y="501317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404664"/>
            <a:ext cx="3888432" cy="352839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Покажи свою правую/левую руку. </a:t>
            </a:r>
            <a:endParaRPr lang="ru-RU" sz="1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437026" cy="314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499992" y="3861048"/>
            <a:ext cx="4427984" cy="2520280"/>
            <a:chOff x="4716016" y="4005064"/>
            <a:chExt cx="4032448" cy="230425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716016" y="4005064"/>
              <a:ext cx="4032448" cy="230425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9758" r="-3439" b="5677"/>
            <a:stretch>
              <a:fillRect/>
            </a:stretch>
          </p:blipFill>
          <p:spPr bwMode="auto">
            <a:xfrm>
              <a:off x="4860032" y="4149080"/>
              <a:ext cx="374441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2051720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971600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48680"/>
            <a:ext cx="3384376" cy="33843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349082"/>
            <a:ext cx="8229600" cy="508918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Покажи свою правую/левую ногу. </a:t>
            </a:r>
            <a:endParaRPr lang="ru-RU" sz="16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7539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4644008" y="3284984"/>
            <a:ext cx="4104456" cy="2952328"/>
            <a:chOff x="4644008" y="3284984"/>
            <a:chExt cx="4104456" cy="29523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644008" y="3284984"/>
              <a:ext cx="4104456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3501008"/>
              <a:ext cx="3678876" cy="263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Управляющая кнопка: настраиваемая 7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2051720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971600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25952"/>
            <a:ext cx="8229600" cy="432048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Покажи самую узкую/широкую вазу. </a:t>
            </a:r>
            <a:endParaRPr lang="ru-RU" sz="1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324544" y="116632"/>
            <a:ext cx="3857625" cy="4248472"/>
            <a:chOff x="-324544" y="116632"/>
            <a:chExt cx="3857625" cy="424847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1520" y="116632"/>
              <a:ext cx="2808312" cy="4248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24544" y="188640"/>
              <a:ext cx="3857625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3563888" y="2492896"/>
            <a:ext cx="5256584" cy="3960440"/>
            <a:chOff x="3707904" y="2708920"/>
            <a:chExt cx="5256584" cy="39604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07904" y="2708920"/>
              <a:ext cx="5256584" cy="39604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995936" y="2924944"/>
              <a:ext cx="4932040" cy="3573016"/>
              <a:chOff x="3635896" y="2132856"/>
              <a:chExt cx="5508104" cy="432048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4679" r="15593" b="-1392"/>
              <a:stretch>
                <a:fillRect/>
              </a:stretch>
            </p:blipFill>
            <p:spPr bwMode="auto">
              <a:xfrm>
                <a:off x="3635896" y="2132856"/>
                <a:ext cx="1368152" cy="4104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6056" y="2276872"/>
                <a:ext cx="2114550" cy="391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494" r="10830" b="-4703"/>
              <a:stretch>
                <a:fillRect/>
              </a:stretch>
            </p:blipFill>
            <p:spPr bwMode="auto">
              <a:xfrm>
                <a:off x="7092280" y="2204864"/>
                <a:ext cx="2051720" cy="4248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Управляющая кнопка: настраиваемая 12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1547664" y="501317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асная кнопка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467544" y="501317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лнце 2">
            <a:hlinkClick r:id="" action="ppaction://noaction" highlightClick="1">
              <a:snd r:embed="rId3" name="люблю.wav"/>
            </a:hlinkClick>
          </p:cNvPr>
          <p:cNvSpPr/>
          <p:nvPr/>
        </p:nvSpPr>
        <p:spPr>
          <a:xfrm>
            <a:off x="1979712" y="692696"/>
            <a:ext cx="5112568" cy="5112568"/>
          </a:xfrm>
          <a:prstGeom prst="sun">
            <a:avLst/>
          </a:prstGeom>
          <a:solidFill>
            <a:srgbClr val="FFFF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4320480" cy="3384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Какую кашу ты любишь? Гречневую, овсяную, рисовую? 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10" r="-799"/>
          <a:stretch>
            <a:fillRect/>
          </a:stretch>
        </p:blipFill>
        <p:spPr bwMode="auto">
          <a:xfrm>
            <a:off x="179512" y="260648"/>
            <a:ext cx="4320480" cy="31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каши"/>
          <p:cNvGrpSpPr/>
          <p:nvPr/>
        </p:nvGrpSpPr>
        <p:grpSpPr>
          <a:xfrm>
            <a:off x="4283968" y="3284984"/>
            <a:ext cx="4536504" cy="3240360"/>
            <a:chOff x="4283968" y="3284984"/>
            <a:chExt cx="4536504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83968" y="3284984"/>
              <a:ext cx="4536504" cy="32403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7984" y="4797152"/>
              <a:ext cx="2215146" cy="166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941168"/>
              <a:ext cx="1775071" cy="1347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3284984"/>
              <a:ext cx="2592288" cy="1648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2339752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1259632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4320480" cy="42484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Какая на вкус дыня? (Правильно, сладкая.) 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20688"/>
            <a:ext cx="3623322" cy="35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499992" y="4077072"/>
            <a:ext cx="4392488" cy="2376264"/>
            <a:chOff x="4499992" y="4077072"/>
            <a:chExt cx="4392488" cy="23762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499992" y="4077072"/>
              <a:ext cx="4392488" cy="237626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4509120"/>
              <a:ext cx="1760612" cy="175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4365104"/>
              <a:ext cx="2016224" cy="1874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339752" y="5157192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259632" y="5157192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3888432" cy="47525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6349082"/>
            <a:ext cx="8229600" cy="5089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Для чего нужны гири? </a:t>
            </a:r>
            <a:endParaRPr lang="ru-RU" sz="1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716016" y="3573016"/>
            <a:ext cx="4139952" cy="2808312"/>
            <a:chOff x="4716016" y="3789040"/>
            <a:chExt cx="4139952" cy="28083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716016" y="3789040"/>
              <a:ext cx="4139952" cy="280831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3933056"/>
              <a:ext cx="2269494" cy="23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4005064"/>
              <a:ext cx="1858647" cy="237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411760" y="544522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331640" y="544522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3456384" cy="3168352"/>
          </a:xfrm>
          <a:prstGeom prst="roundRect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37312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Покажи самую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большую\маленькую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муху.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04664"/>
            <a:ext cx="28323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4283968" y="2852936"/>
            <a:ext cx="4608512" cy="3096344"/>
            <a:chOff x="4355976" y="2852936"/>
            <a:chExt cx="4608512" cy="30963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55976" y="2852936"/>
              <a:ext cx="4608512" cy="3096344"/>
            </a:xfrm>
            <a:prstGeom prst="roundRect">
              <a:avLst/>
            </a:prstGeom>
            <a:solidFill>
              <a:schemeClr val="bg1"/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440684" y="2852936"/>
              <a:ext cx="4260949" cy="3075409"/>
              <a:chOff x="4440684" y="2852936"/>
              <a:chExt cx="4260949" cy="3075409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460000">
                <a:off x="4440684" y="2864669"/>
                <a:ext cx="2257425" cy="2419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84168" y="4509120"/>
                <a:ext cx="1333500" cy="141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V="1">
                <a:off x="6804248" y="2852936"/>
                <a:ext cx="1897385" cy="203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979712" y="422108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899592" y="422108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5688632" cy="3528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какое домашнее животное похожа пума? </a:t>
            </a: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5220072" cy="32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572000" y="3861048"/>
            <a:ext cx="4320480" cy="2520280"/>
            <a:chOff x="4572000" y="3861048"/>
            <a:chExt cx="4320480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72000" y="3861048"/>
              <a:ext cx="4320480" cy="252028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4149080"/>
              <a:ext cx="1662062" cy="169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444208" y="3933056"/>
              <a:ext cx="2238791" cy="229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483768" y="472514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403648" y="472514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260648"/>
            <a:ext cx="3888432" cy="3024336"/>
          </a:xfrm>
          <a:prstGeom prst="roundRect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надо взять с собой, если на небе тучи? (зонт). </a:t>
            </a: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590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3419872" y="3573016"/>
            <a:ext cx="5544616" cy="2664296"/>
            <a:chOff x="3419872" y="3717032"/>
            <a:chExt cx="5544616" cy="26642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19872" y="3717032"/>
              <a:ext cx="5544616" cy="2664296"/>
            </a:xfrm>
            <a:prstGeom prst="roundRect">
              <a:avLst/>
            </a:prstGeom>
            <a:solidFill>
              <a:schemeClr val="bg1"/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3717032"/>
              <a:ext cx="2762540" cy="160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4293096"/>
              <a:ext cx="2846306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3789040"/>
              <a:ext cx="2638788" cy="153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4869160"/>
              <a:ext cx="2515035" cy="146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Управляющая кнопка: настраиваемая 11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691680" y="4437112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611560" y="4437112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3419872" cy="2952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Давай, споем! ДО, РЕ, МИ, ФА, СОЛЬ, ЛЯ, СИ, ДО!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91880" y="3429000"/>
            <a:ext cx="5184576" cy="2952328"/>
            <a:chOff x="3491880" y="3429000"/>
            <a:chExt cx="5184576" cy="29523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491880" y="3429000"/>
              <a:ext cx="5184576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3501008"/>
              <a:ext cx="4680520" cy="253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Управляющая кнопка: настраиваемая 7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1835696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асная кнопка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755576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</a:blip>
          <a:srcRect/>
          <a:stretch>
            <a:fillRect/>
          </a:stretch>
        </p:blipFill>
        <p:spPr bwMode="auto">
          <a:xfrm>
            <a:off x="899592" y="620688"/>
            <a:ext cx="2088232" cy="212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148</Words>
  <Application>Microsoft Office PowerPoint</Application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Выполнила учитель-логопед  СП «Детский сад№55»  ГБОУ СОШ №19 г.Сызрани Арутюнян Татьяна Александровна </vt:lpstr>
      <vt:lpstr>Дядя- дяди</vt:lpstr>
      <vt:lpstr>Какую кашу ты любишь? Гречневую, овсяную, рисовую? </vt:lpstr>
      <vt:lpstr>Какая на вкус дыня? (Правильно, сладкая.) </vt:lpstr>
      <vt:lpstr>Для чего нужны гири? </vt:lpstr>
      <vt:lpstr>Покажи самую большую\маленькую муху. </vt:lpstr>
      <vt:lpstr>На какое домашнее животное похожа пума? </vt:lpstr>
      <vt:lpstr>Что надо взять с собой, если на небе тучи? (зонт). </vt:lpstr>
      <vt:lpstr>Давай, споем! ДО, РЕ, МИ, ФА, СОЛЬ, ЛЯ, СИ, ДО! </vt:lpstr>
      <vt:lpstr>Когда мы носим шубы? А летом? </vt:lpstr>
      <vt:lpstr>Может ли шина быть квадратной? </vt:lpstr>
      <vt:lpstr>Где живут рыбы? </vt:lpstr>
      <vt:lpstr>Слайд 13</vt:lpstr>
      <vt:lpstr>Слайд 14</vt:lpstr>
      <vt:lpstr>Слайд 15</vt:lpstr>
      <vt:lpstr>Что перевозят фуры? </vt:lpstr>
      <vt:lpstr>Когда появляются лужи? </vt:lpstr>
      <vt:lpstr>Посчитай. Одна лиса, две лисы, три лисы… </vt:lpstr>
      <vt:lpstr> Как называют детеныша козы? </vt:lpstr>
      <vt:lpstr>Что совы делают ночью? (Охотятся) </vt:lpstr>
      <vt:lpstr>Сплетенные волосы - тоже коса. </vt:lpstr>
      <vt:lpstr>Покажи свою правую/левую руку. </vt:lpstr>
      <vt:lpstr>Покажи свою правую/левую ногу. </vt:lpstr>
      <vt:lpstr>Покажи самую узкую/широкую вазу.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58</cp:revision>
  <dcterms:created xsi:type="dcterms:W3CDTF">2019-05-28T07:44:34Z</dcterms:created>
  <dcterms:modified xsi:type="dcterms:W3CDTF">2019-10-03T08:45:05Z</dcterms:modified>
</cp:coreProperties>
</file>