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95" r:id="rId3"/>
    <p:sldId id="439" r:id="rId4"/>
    <p:sldId id="440" r:id="rId5"/>
    <p:sldId id="441" r:id="rId6"/>
    <p:sldId id="428" r:id="rId7"/>
    <p:sldId id="429" r:id="rId8"/>
    <p:sldId id="430" r:id="rId9"/>
    <p:sldId id="432" r:id="rId10"/>
    <p:sldId id="433" r:id="rId11"/>
    <p:sldId id="431" r:id="rId12"/>
    <p:sldId id="435" r:id="rId13"/>
    <p:sldId id="437" r:id="rId14"/>
    <p:sldId id="434" r:id="rId15"/>
    <p:sldId id="436" r:id="rId16"/>
    <p:sldId id="438" r:id="rId17"/>
    <p:sldId id="42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51413"/>
    <a:srgbClr val="642F04"/>
    <a:srgbClr val="2E3917"/>
    <a:srgbClr val="CC0000"/>
    <a:srgbClr val="007033"/>
    <a:srgbClr val="D4D3DF"/>
    <a:srgbClr val="212911"/>
    <a:srgbClr val="1A210D"/>
    <a:srgbClr val="46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60"/>
  </p:normalViewPr>
  <p:slideViewPr>
    <p:cSldViewPr>
      <p:cViewPr varScale="1">
        <p:scale>
          <a:sx n="63" d="100"/>
          <a:sy n="63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2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079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5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0%D0%B5%D0%BF%D0%BA%D0%B0%20%D0%BA%D0%B0%D1%80%D1%82%D0%B8%D0%BD%D0%BA%D0%B8&amp;fp=0&amp;pos=1&amp;uinfo=ww-1522-wh-788-fw-1297-fh-582-pd-1.25&amp;rpt=simage&amp;img_url=http://www.edu.cap.ru/home/3691/image/repka.j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11" Type="http://schemas.openxmlformats.org/officeDocument/2006/relationships/image" Target="../media/image14.jpeg"/><Relationship Id="rId5" Type="http://schemas.openxmlformats.org/officeDocument/2006/relationships/slide" Target="slide8.xml"/><Relationship Id="rId10" Type="http://schemas.openxmlformats.org/officeDocument/2006/relationships/hyperlink" Target="http://images.yandex.ru/yandsearch?text=%D0%B1%D1%83%D1%81%D1%8B%20%D0%BA%D0%B0%D1%80%D1%82%D0%B8%D0%BD%D0%BA%D0%B8&amp;fp=0&amp;pos=4&amp;uinfo=ww-1522-wh-788-fw-1297-fh-582-pd-1.25&amp;rpt=simage&amp;img_url=http://otdelgalanterei.ucoz.ru/_si/0/86656420.jp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3%D0%B2%D0%BE%D0%B7%D0%B4%D0%B8%20%D0%BA%D0%B0%D1%80%D1%82%D0%B8%D0%BD%D0%BA%D0%B0&amp;fp=0&amp;pos=0&amp;uinfo=ww-1522-wh-788-fw-1297-fh-582-pd-1.25&amp;rpt=simage&amp;img_url=http://images.tiu.ru/5843431_w100_h100_nail1.j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slide" Target="slide8.xml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69084" y="5733256"/>
            <a:ext cx="304800" cy="304800"/>
          </a:xfrm>
          <a:prstGeom prst="rect">
            <a:avLst/>
          </a:prstGeom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2454" y="3429000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flipV="1">
            <a:off x="428596" y="-1143032"/>
            <a:ext cx="1028023" cy="214314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215338" y="7500966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7514" y="1340768"/>
            <a:ext cx="78488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642918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Муниципальное бюджетное дошкольное образовательное учреждение  детский сад №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22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643050"/>
            <a:ext cx="6286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ЗАНИМАТЕЛЬНЫЕ РЕБУСЫ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 РАБОТЕ С ДЕТЬМИ ДОШКОЛЬНОГО ВОЗРАСТА ПО ЭКОЛОГИЧЕСКОМУ ВОСПИТАНИЮ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3500438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mtClean="0">
                <a:latin typeface="Comic Sans MS" pitchFamily="66" charset="0"/>
              </a:rPr>
              <a:t>Составила</a:t>
            </a:r>
            <a:r>
              <a:rPr lang="ru-RU" b="1" dirty="0" smtClean="0">
                <a:latin typeface="Comic Sans MS" pitchFamily="66" charset="0"/>
              </a:rPr>
              <a:t>:</a:t>
            </a:r>
          </a:p>
          <a:p>
            <a:pPr algn="r"/>
            <a:r>
              <a:rPr lang="ru-RU" b="1" dirty="0" smtClean="0">
                <a:latin typeface="Comic Sans MS" pitchFamily="66" charset="0"/>
              </a:rPr>
              <a:t>воспитатель </a:t>
            </a:r>
          </a:p>
          <a:p>
            <a:pPr algn="r"/>
            <a:r>
              <a:rPr lang="ru-RU" b="1" dirty="0" smtClean="0">
                <a:latin typeface="Comic Sans MS" pitchFamily="66" charset="0"/>
              </a:rPr>
              <a:t>Трошкина Евгения Васильевна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908720"/>
            <a:ext cx="52565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168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</a:t>
            </a:r>
            <a:endParaRPr lang="ru-RU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3168650" cy="2305050"/>
          </a:xfrm>
        </p:spPr>
      </p:pic>
    </p:spTree>
    <p:extLst>
      <p:ext uri="{BB962C8B-B14F-4D97-AF65-F5344CB8AC3E}">
        <p14:creationId xmlns:p14="http://schemas.microsoft.com/office/powerpoint/2010/main" val="36427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42440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89000"/>
            <a:ext cx="5080000" cy="39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76872" y="-17727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4067944" y="1124744"/>
            <a:ext cx="2588890" cy="3017912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</a:t>
            </a:r>
            <a:endParaRPr lang="ru-RU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764704"/>
            <a:ext cx="61206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ЛЕС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В=С</a:t>
            </a:r>
            <a:endParaRPr lang="ru-RU" sz="1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572000" y="1916832"/>
            <a:ext cx="3584759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МОРОЗ</a:t>
            </a:r>
            <a:endParaRPr lang="ru-RU" sz="60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588224" y="2708920"/>
            <a:ext cx="4040188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,</a:t>
            </a:r>
            <a:endParaRPr lang="ru-RU" sz="2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endParaRPr lang="ru-RU" sz="1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10980712" y="112474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8" cstate="print"/>
          <a:stretch>
            <a:fillRect/>
          </a:stretch>
        </p:blipFill>
        <p:spPr>
          <a:xfrm>
            <a:off x="3923928" y="2132856"/>
            <a:ext cx="282878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07704" y="3352800"/>
            <a:ext cx="152400" cy="1524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292080" y="6165304"/>
            <a:ext cx="432048" cy="2857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351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8997" y="2420888"/>
            <a:ext cx="624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0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043608" y="908719"/>
            <a:ext cx="6336704" cy="2800767"/>
            <a:chOff x="971606" y="332399"/>
            <a:chExt cx="6336760" cy="2801764"/>
          </a:xfrm>
        </p:grpSpPr>
        <p:sp>
          <p:nvSpPr>
            <p:cNvPr id="3" name="TextBox 3"/>
            <p:cNvSpPr txBox="1">
              <a:spLocks noChangeArrowheads="1"/>
            </p:cNvSpPr>
            <p:nvPr/>
          </p:nvSpPr>
          <p:spPr bwMode="auto">
            <a:xfrm>
              <a:off x="971606" y="332399"/>
              <a:ext cx="6336760" cy="280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ru-RU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4400" dirty="0">
                  <a:latin typeface="Times New Roman" pitchFamily="18" charset="0"/>
                  <a:cs typeface="Times New Roman" pitchFamily="18" charset="0"/>
                </a:rPr>
                <a:t>Ребусы- это слова, которые зашифрованы с помощью картинок, букв, знаков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5"/>
            <p:cNvSpPr>
              <a:spLocks noChangeArrowheads="1"/>
            </p:cNvSpPr>
            <p:nvPr/>
          </p:nvSpPr>
          <p:spPr bwMode="auto">
            <a:xfrm>
              <a:off x="1808880" y="1458562"/>
              <a:ext cx="644531" cy="1106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 rot="10950607">
            <a:off x="2917872" y="5934389"/>
            <a:ext cx="45719" cy="281076"/>
          </a:xfrm>
          <a:prstGeom prst="flowChartAlternateProcess">
            <a:avLst/>
          </a:prstGeom>
          <a:solidFill>
            <a:schemeClr val="accent3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7762056" cy="5721499"/>
          </a:xfrm>
        </p:spPr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,,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1937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словом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4096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слова      </a:t>
            </a:r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35896" y="3068960"/>
            <a:ext cx="2520280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2571429" cy="1180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Загадки-ребусы: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 мышление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 сообразительность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тренируют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логику, интуицию, смекалку логику, интуицию, смекалку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кругозор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Типы ребусов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С\Desktop\78726-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735566" cy="1663495"/>
          </a:xfrm>
          <a:prstGeom prst="rect">
            <a:avLst/>
          </a:prstGeom>
          <a:noFill/>
        </p:spPr>
      </p:pic>
      <p:pic>
        <p:nvPicPr>
          <p:cNvPr id="1027" name="Picture 3" descr="C:\Users\КС\Desktop\v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2571750" cy="1962150"/>
          </a:xfrm>
          <a:prstGeom prst="rect">
            <a:avLst/>
          </a:prstGeom>
          <a:noFill/>
        </p:spPr>
      </p:pic>
      <p:pic>
        <p:nvPicPr>
          <p:cNvPr id="1028" name="Picture 4" descr="C:\Users\КС\Desktop\kak_reshat_rebus_1-500x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09883"/>
            <a:ext cx="2160240" cy="217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231086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000636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9" name="Picture 2" descr="http://copypast.ru/uploads/posts/1344598613_x_7f281fc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57166"/>
            <a:ext cx="3242070" cy="3543063"/>
          </a:xfrm>
          <a:prstGeom prst="rect">
            <a:avLst/>
          </a:prstGeom>
          <a:noFill/>
        </p:spPr>
      </p:pic>
      <p:pic>
        <p:nvPicPr>
          <p:cNvPr id="11" name="Picture 6" descr="http://www.agat-prestige.ru/bus7_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321002">
            <a:off x="5578029" y="2010265"/>
            <a:ext cx="1968545" cy="27137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18002" y="1071546"/>
            <a:ext cx="1107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</a:t>
            </a:r>
            <a:endParaRPr lang="ru-RU" sz="9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93320">
            <a:off x="1919863" y="4323310"/>
            <a:ext cx="384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 РЕБУСЫ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231086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177272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9" name="Picture 2" descr="http://900igr.net/datai/obg/Detskij-travmatizm/0012-028-Opasno-dlja-malyshej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764704"/>
            <a:ext cx="4214842" cy="3163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692696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4000" dirty="0" smtClean="0">
                <a:solidFill>
                  <a:srgbClr val="4584D3"/>
                </a:solidFill>
                <a:latin typeface="Times New Roman" panose="02020603050405020304" pitchFamily="18" charset="0"/>
              </a:rPr>
              <a:t>К</a:t>
            </a:r>
            <a:r>
              <a:rPr lang="ru-RU" altLang="ru-RU" sz="14000" dirty="0">
                <a:solidFill>
                  <a:srgbClr val="4D4D4D"/>
                </a:solidFill>
                <a:latin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6427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92" y="2143116"/>
            <a:ext cx="71437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354" y="3643314"/>
            <a:ext cx="142876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2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7073" y="-7732235"/>
            <a:ext cx="4576082" cy="489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548680"/>
            <a:ext cx="475252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9349/20573769.52/0_94204_946b02f5_L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2009718" cy="16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2076195" cy="1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3143240" y="7358090"/>
            <a:ext cx="18473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pic>
        <p:nvPicPr>
          <p:cNvPr id="7" name="MS900082208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152400" cy="152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908720"/>
            <a:ext cx="3240360" cy="39604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70703" cy="865707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0" dirty="0" smtClean="0">
                <a:latin typeface="Times New Roman" pitchFamily="18" charset="0"/>
                <a:cs typeface="Times New Roman" pitchFamily="18" charset="0"/>
              </a:rPr>
              <a:t>  БА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92</Words>
  <Application>Microsoft Office PowerPoint</Application>
  <PresentationFormat>Экран (4:3)</PresentationFormat>
  <Paragraphs>62</Paragraphs>
  <Slides>17</Slides>
  <Notes>3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Загадки-ребусы:</vt:lpstr>
      <vt:lpstr>Типы ребусов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ЛЕС</vt:lpstr>
      <vt:lpstr>МОРОЗ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123</cp:lastModifiedBy>
  <cp:revision>87</cp:revision>
  <dcterms:created xsi:type="dcterms:W3CDTF">2014-01-06T16:00:12Z</dcterms:created>
  <dcterms:modified xsi:type="dcterms:W3CDTF">2019-10-15T13:58:22Z</dcterms:modified>
</cp:coreProperties>
</file>