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71" r:id="rId6"/>
    <p:sldId id="270" r:id="rId7"/>
    <p:sldId id="269" r:id="rId8"/>
    <p:sldId id="267" r:id="rId9"/>
    <p:sldId id="268" r:id="rId10"/>
    <p:sldId id="266" r:id="rId11"/>
    <p:sldId id="274" r:id="rId12"/>
    <p:sldId id="265" r:id="rId13"/>
    <p:sldId id="264" r:id="rId14"/>
    <p:sldId id="263" r:id="rId15"/>
    <p:sldId id="262" r:id="rId16"/>
    <p:sldId id="259" r:id="rId17"/>
    <p:sldId id="261" r:id="rId18"/>
    <p:sldId id="26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11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924104"/>
          </a:solidFill>
          <a:latin typeface="+mj-lt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5F174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5F174A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5F174A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3114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3114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Desktop\Komar+-+Pisk+Komara+(rington)_(mp3top100.net).mp3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Desktop\Ruchey+-+shum+vody_(mp3top100.net).mp3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Desktop\Neizvesten+-+Zvuk+v_yugi_(mp3top100.net).mp3" TargetMode="Externa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Desktop\solovey+-+penie+ptic_(mp3top100.net).mp3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82;&#1089;&#1080;&#1084;\Desktop\GK+records+-+Penie+Kukushki_(mp3top100.net).mp3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17526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по царству лесному»</a:t>
            </a:r>
            <a:endParaRPr lang="ru-R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ouette-forêt-feuille-1080x1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otto.net.ua-45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6131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80526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omar+-+Pisk+Komara+(rington)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96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611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uchey+-+shum+vody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7-rek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618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izvesten+-+Zvuk+v_yugi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437385_zima_les_derevya_eli_doroga_1680x1050_(www.GdeFon.ru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979057_large_39251025_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dmurti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3981450" cy="614362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gitalStockCollection-VisionofN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2-002-Zdravstvuj-les-dremuchij-les-Polnyj-skazok-i-chu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bk_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4397566_nature-eur-0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lovey+-+penie+ptic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1330431501_06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K+records+-+Penie+Kukushki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kukushk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287"/>
            <a:ext cx="5148064" cy="683371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</TotalTime>
  <Words>6</Words>
  <Application>Microsoft Office PowerPoint</Application>
  <PresentationFormat>Экран (4:3)</PresentationFormat>
  <Paragraphs>1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Максим</cp:lastModifiedBy>
  <cp:revision>5</cp:revision>
  <dcterms:created xsi:type="dcterms:W3CDTF">2014-04-11T15:20:14Z</dcterms:created>
  <dcterms:modified xsi:type="dcterms:W3CDTF">2014-04-11T16:20:47Z</dcterms:modified>
</cp:coreProperties>
</file>