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6T21:10:04.60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6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56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07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57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7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6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8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4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8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4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7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C8A4-4126-4B7B-BFF2-4859403C59C0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3E3C8F-DCA0-4A4D-A8E2-E22CF4204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Актёрское мастерство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Новикова Анна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07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Я, ребята, не шучу. </a:t>
            </a:r>
            <a:br>
              <a:rPr lang="ru-RU" dirty="0" smtClean="0"/>
            </a:br>
            <a:r>
              <a:rPr lang="ru-RU" dirty="0" smtClean="0"/>
              <a:t>Любая роль мне по плечу!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755648"/>
            <a:ext cx="4901184" cy="3986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82" y="2828544"/>
            <a:ext cx="5433334" cy="38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182880"/>
            <a:ext cx="5522976" cy="321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84" y="182880"/>
            <a:ext cx="5257648" cy="3218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84" y="3584448"/>
            <a:ext cx="4465168" cy="3273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1104" y="4405744"/>
            <a:ext cx="5908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 красавиц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99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1682496"/>
            <a:ext cx="5632704" cy="4998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82496"/>
            <a:ext cx="4840223" cy="4998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356869" flipV="1">
            <a:off x="4484947" y="390144"/>
            <a:ext cx="35739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И мужчин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695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/>
          <a:lstStyle/>
          <a:p>
            <a:pPr algn="ctr"/>
            <a:r>
              <a:rPr lang="ru-RU" dirty="0" smtClean="0"/>
              <a:t> И животных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85088"/>
            <a:ext cx="5035296" cy="3176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1085088"/>
            <a:ext cx="5035296" cy="3176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61688"/>
            <a:ext cx="4059936" cy="2496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4361688"/>
            <a:ext cx="377952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Других разных персонажей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0912"/>
            <a:ext cx="4648200" cy="2859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2" y="1316736"/>
            <a:ext cx="5730240" cy="5205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9936"/>
            <a:ext cx="4648200" cy="2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6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97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26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Актёрское мастерство</vt:lpstr>
      <vt:lpstr>Я, ребята, не шучу.  Любая роль мне по плечу!</vt:lpstr>
      <vt:lpstr>Презентация PowerPoint</vt:lpstr>
      <vt:lpstr>Презентация PowerPoint</vt:lpstr>
      <vt:lpstr> И животных</vt:lpstr>
      <vt:lpstr>Других разных персонажей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Актёрское мастерство</dc:title>
  <dc:creator>User</dc:creator>
  <cp:lastModifiedBy>User</cp:lastModifiedBy>
  <cp:revision>7</cp:revision>
  <dcterms:created xsi:type="dcterms:W3CDTF">2019-11-06T13:32:35Z</dcterms:created>
  <dcterms:modified xsi:type="dcterms:W3CDTF">2019-11-06T14:29:30Z</dcterms:modified>
</cp:coreProperties>
</file>