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0F5-4F0E-4193-9B4A-D0D12383528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9913-D65A-4229-9E3A-3517CE82FC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0F5-4F0E-4193-9B4A-D0D12383528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9913-D65A-4229-9E3A-3517CE82F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0F5-4F0E-4193-9B4A-D0D12383528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9913-D65A-4229-9E3A-3517CE82F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0F5-4F0E-4193-9B4A-D0D12383528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9913-D65A-4229-9E3A-3517CE82FC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0F5-4F0E-4193-9B4A-D0D12383528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9913-D65A-4229-9E3A-3517CE82F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0F5-4F0E-4193-9B4A-D0D12383528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9913-D65A-4229-9E3A-3517CE82FC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0F5-4F0E-4193-9B4A-D0D12383528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9913-D65A-4229-9E3A-3517CE82FC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0F5-4F0E-4193-9B4A-D0D12383528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9913-D65A-4229-9E3A-3517CE82F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0F5-4F0E-4193-9B4A-D0D12383528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9913-D65A-4229-9E3A-3517CE82F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0F5-4F0E-4193-9B4A-D0D12383528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9913-D65A-4229-9E3A-3517CE82F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0F5-4F0E-4193-9B4A-D0D12383528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9913-D65A-4229-9E3A-3517CE82FC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150F5-4F0E-4193-9B4A-D0D123835288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129913-D65A-4229-9E3A-3517CE82FC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4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7560839" cy="36004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4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800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800" spc="50" dirty="0" smtClean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sz="2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учитель-логопед </a:t>
            </a:r>
          </a:p>
          <a:p>
            <a:pPr algn="r"/>
            <a:r>
              <a:rPr lang="ru-RU" sz="20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Гайниахметова</a:t>
            </a:r>
            <a:r>
              <a:rPr lang="ru-RU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Лиана </a:t>
            </a:r>
            <a:r>
              <a:rPr lang="ru-RU" sz="2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Радимовна</a:t>
            </a:r>
            <a:endParaRPr lang="ru-RU" sz="20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Чернушка, 2019</a:t>
            </a:r>
            <a:endParaRPr lang="ru-RU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МБДОУ  «Центр развития ребёнка – детский сад № 15»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568952" cy="8640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Мышка была маленькая, и все её вещи тоже были маленькими.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3"/>
            <a:ext cx="9144000" cy="56674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" y="1273160"/>
            <a:ext cx="1846715" cy="1651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31000"/>
            <a:ext cx="1288093" cy="1152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61048"/>
            <a:ext cx="2232391" cy="20567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64" y="1273160"/>
            <a:ext cx="2204864" cy="22048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39" y="1680696"/>
            <a:ext cx="1102432" cy="11024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6" y="3382163"/>
            <a:ext cx="2088232" cy="30145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93" y="4272663"/>
            <a:ext cx="1153771" cy="16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6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928992" cy="561662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Шапка какая?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Штаны какие?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Шкаф какой?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Солнце какое?  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79208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Мышка была очень любопытная. И всегда Мишутке задавала вопросы.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96752"/>
            <a:ext cx="966070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37" y="2852936"/>
            <a:ext cx="796936" cy="1150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39012"/>
            <a:ext cx="1615978" cy="1610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09632"/>
            <a:ext cx="1102432" cy="1102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4" y="4475042"/>
            <a:ext cx="1569502" cy="16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49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640959" cy="4752528"/>
          </a:xfrm>
        </p:spPr>
        <p:txBody>
          <a:bodyPr/>
          <a:lstStyle/>
          <a:p>
            <a:pPr marL="0" indent="0" algn="l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12968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Мишутка и мышка очень любили петь песни.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" y="908720"/>
            <a:ext cx="9144000" cy="5949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01008"/>
            <a:ext cx="2267220" cy="2824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9" y="1124744"/>
            <a:ext cx="2156621" cy="19869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Ши-ши-ши, ши-ши-ши, зашумели камыши.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Ше-ше-ше</a:t>
            </a:r>
            <a:r>
              <a:rPr lang="ru-RU" dirty="0"/>
              <a:t>, </a:t>
            </a:r>
            <a:r>
              <a:rPr lang="ru-RU" dirty="0" err="1"/>
              <a:t>ше-ше-ше</a:t>
            </a:r>
            <a:r>
              <a:rPr lang="ru-RU" dirty="0"/>
              <a:t>, это утка в камыше.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Ша-ша-ша</a:t>
            </a:r>
            <a:r>
              <a:rPr lang="ru-RU" dirty="0"/>
              <a:t>, </a:t>
            </a:r>
            <a:r>
              <a:rPr lang="ru-RU" dirty="0" err="1"/>
              <a:t>ша-ша-ша</a:t>
            </a:r>
            <a:r>
              <a:rPr lang="ru-RU" dirty="0"/>
              <a:t>, выплывай из камыша.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Шах-шах-шах, шах-шах-шах, нету утки в камышах.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Ши-ши-ши, ши-ши-ши, что нам шепчут камыши?</a:t>
            </a:r>
          </a:p>
        </p:txBody>
      </p:sp>
    </p:spTree>
    <p:extLst>
      <p:ext uri="{BB962C8B-B14F-4D97-AF65-F5344CB8AC3E}">
        <p14:creationId xmlns:p14="http://schemas.microsoft.com/office/powerpoint/2010/main" val="15175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3024336" cy="37682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91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177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i="1" dirty="0" smtClean="0"/>
              <a:t>Цели: 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Коррекционно – образовательные:</a:t>
            </a:r>
          </a:p>
          <a:p>
            <a:pPr>
              <a:buFontTx/>
              <a:buChar char="-"/>
            </a:pPr>
            <a:r>
              <a:rPr lang="ru-RU" b="1" i="1" dirty="0" smtClean="0"/>
              <a:t>Уточнение артикуляции звука</a:t>
            </a:r>
            <a:r>
              <a:rPr lang="en-US" b="1" i="1" dirty="0"/>
              <a:t>[</a:t>
            </a:r>
            <a:r>
              <a:rPr lang="ru-RU" b="1" i="1" dirty="0"/>
              <a:t>ш</a:t>
            </a:r>
            <a:r>
              <a:rPr lang="en-US" b="1" i="1" dirty="0"/>
              <a:t>]</a:t>
            </a:r>
            <a:endParaRPr lang="ru-RU" b="1" i="1" dirty="0" smtClean="0"/>
          </a:p>
          <a:p>
            <a:pPr>
              <a:buFontTx/>
              <a:buChar char="-"/>
            </a:pPr>
            <a:r>
              <a:rPr lang="ru-RU" b="1" i="1" dirty="0" smtClean="0"/>
              <a:t>Автоматизация звука</a:t>
            </a:r>
            <a:r>
              <a:rPr lang="en-US" b="1" i="1" dirty="0"/>
              <a:t> [</a:t>
            </a:r>
            <a:r>
              <a:rPr lang="ru-RU" b="1" i="1" dirty="0"/>
              <a:t>ш</a:t>
            </a:r>
            <a:r>
              <a:rPr lang="en-US" b="1" i="1" dirty="0" smtClean="0"/>
              <a:t>]</a:t>
            </a:r>
            <a:r>
              <a:rPr lang="ru-RU" b="1" i="1" dirty="0" smtClean="0"/>
              <a:t> в словах, фразах.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Коррекционно - развивающие:</a:t>
            </a:r>
          </a:p>
          <a:p>
            <a:pPr>
              <a:buFontTx/>
              <a:buChar char="-"/>
            </a:pPr>
            <a:r>
              <a:rPr lang="ru-RU" b="1" i="1" dirty="0" smtClean="0"/>
              <a:t>Развитие фонематического слуха, памяти, внимания.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/>
              <a:t>Коррекционно – </a:t>
            </a:r>
            <a:r>
              <a:rPr lang="ru-RU" b="1" i="1" dirty="0" smtClean="0"/>
              <a:t>воспитательные:</a:t>
            </a:r>
          </a:p>
          <a:p>
            <a:pPr marL="45720" indent="0">
              <a:buNone/>
            </a:pPr>
            <a:r>
              <a:rPr lang="ru-RU" b="1" i="1" dirty="0" smtClean="0"/>
              <a:t>- Воспитание самоконтроля, самостоятельности и активности. </a:t>
            </a:r>
            <a:endParaRPr lang="ru-RU" b="1" i="1" dirty="0"/>
          </a:p>
          <a:p>
            <a:pPr>
              <a:buFontTx/>
              <a:buChar char="-"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4897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76864" cy="52290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8640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i="1" dirty="0" smtClean="0">
                <a:latin typeface="Comic Sans MS" pitchFamily="66" charset="0"/>
              </a:rPr>
              <a:t>Назовите картинки</a:t>
            </a:r>
            <a:endParaRPr lang="ru-RU" sz="4800" i="1" dirty="0"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6870"/>
            <a:ext cx="2273829" cy="1705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24" y="3097664"/>
            <a:ext cx="1944216" cy="1738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5013176"/>
            <a:ext cx="2160239" cy="1175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81128"/>
            <a:ext cx="2124326" cy="14998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1255"/>
            <a:ext cx="19050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8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96943" cy="288032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0" i="1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280920" cy="35283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догадался о каком звуке будем говорить? </a:t>
            </a:r>
          </a:p>
          <a:p>
            <a:pPr marL="45720" indent="0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догадался?</a:t>
            </a:r>
          </a:p>
        </p:txBody>
      </p:sp>
    </p:spTree>
    <p:extLst>
      <p:ext uri="{BB962C8B-B14F-4D97-AF65-F5344CB8AC3E}">
        <p14:creationId xmlns:p14="http://schemas.microsoft.com/office/powerpoint/2010/main" val="125310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992888" cy="4497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Какой звук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Согласный 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Шипящий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Глухой 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Всегда твердый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0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94241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 – был Мишутка.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940878" cy="5328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2924944"/>
            <a:ext cx="2262346" cy="28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640960" cy="9807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Ходил Мишутка в лес и собирал шишки.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" y="1268760"/>
            <a:ext cx="9144000" cy="5589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61048"/>
            <a:ext cx="2214658" cy="2759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87" y="5013176"/>
            <a:ext cx="1348630" cy="1410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45" y="5525886"/>
            <a:ext cx="510583" cy="489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98" y="5473886"/>
            <a:ext cx="510583" cy="4892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45" y="5534063"/>
            <a:ext cx="510583" cy="4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8712968" cy="7647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Сколько шишек собрал Мишутка?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2" y="764704"/>
            <a:ext cx="9144000" cy="6093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02" y="2828632"/>
            <a:ext cx="1084531" cy="1039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88" y="4159338"/>
            <a:ext cx="1130194" cy="108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149080"/>
            <a:ext cx="1080120" cy="10349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32860"/>
            <a:ext cx="1080119" cy="1034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98" y="4189922"/>
            <a:ext cx="1098277" cy="10523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06959"/>
            <a:ext cx="1098277" cy="10523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32860"/>
            <a:ext cx="2606944" cy="32482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4053">
            <a:off x="6026242" y="4239909"/>
            <a:ext cx="1296538" cy="135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9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У Мишутки была подружка мышка </a:t>
            </a:r>
            <a:endParaRPr lang="ru-RU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249682" cy="4049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97350"/>
            <a:ext cx="218841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1638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</TotalTime>
  <Words>174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МБДОУ  «Центр развития ребёнка – детский сад № 15»  </vt:lpstr>
      <vt:lpstr>Презентация PowerPoint</vt:lpstr>
      <vt:lpstr>Презентация PowerPoint</vt:lpstr>
      <vt:lpstr> </vt:lpstr>
      <vt:lpstr>Презентация PowerPoint</vt:lpstr>
      <vt:lpstr>Жил – был Мишутка. </vt:lpstr>
      <vt:lpstr>Презентация PowerPoint</vt:lpstr>
      <vt:lpstr>Презентация PowerPoint</vt:lpstr>
      <vt:lpstr>У Мишутки была подружка мышка </vt:lpstr>
      <vt:lpstr>Презентация PowerPoint</vt:lpstr>
      <vt:lpstr>Шапка какая?  Штаны какие?   Шкаф какой?  Солнце какое?  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2019-04-29T13:29:00Z</dcterms:created>
  <dcterms:modified xsi:type="dcterms:W3CDTF">2019-04-29T15:29:53Z</dcterms:modified>
</cp:coreProperties>
</file>