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117180" cy="1470025"/>
          </a:xfrm>
        </p:spPr>
        <p:txBody>
          <a:bodyPr/>
          <a:lstStyle/>
          <a:p>
            <a:r>
              <a:rPr lang="ru-RU" dirty="0" smtClean="0"/>
              <a:t>           «Ателье мод»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720" y="1844824"/>
            <a:ext cx="7117180" cy="8614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Участники: дети старшей группы МАДОУ №30</a:t>
            </a:r>
          </a:p>
          <a:p>
            <a:r>
              <a:rPr lang="ru-RU" dirty="0" smtClean="0"/>
              <a:t>           Руководитель: педагог-психолог </a:t>
            </a:r>
            <a:r>
              <a:rPr lang="ru-RU" dirty="0" err="1" smtClean="0"/>
              <a:t>М.А.Алёшинская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71294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180"/>
            <a:ext cx="9146906" cy="6860180"/>
          </a:xfrm>
        </p:spPr>
      </p:pic>
    </p:spTree>
    <p:extLst>
      <p:ext uri="{BB962C8B-B14F-4D97-AF65-F5344CB8AC3E}">
        <p14:creationId xmlns:p14="http://schemas.microsoft.com/office/powerpoint/2010/main" val="169733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0"/>
            <a:ext cx="5143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3889" y="1141892"/>
            <a:ext cx="6858236" cy="457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4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739" y="857685"/>
            <a:ext cx="6861488" cy="51461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2501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12896"/>
            <a:ext cx="5141437" cy="68552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5813" y="1089289"/>
            <a:ext cx="6845745" cy="46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5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06"/>
            <a:ext cx="9178274" cy="6883706"/>
          </a:xfrm>
        </p:spPr>
      </p:pic>
    </p:spTree>
    <p:extLst>
      <p:ext uri="{BB962C8B-B14F-4D97-AF65-F5344CB8AC3E}">
        <p14:creationId xmlns:p14="http://schemas.microsoft.com/office/powerpoint/2010/main" val="4157588471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9</TotalTime>
  <Words>19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Winter</vt:lpstr>
      <vt:lpstr>           «Ателье мод»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«Ателье мод»</dc:title>
  <dc:creator>User</dc:creator>
  <cp:lastModifiedBy>User</cp:lastModifiedBy>
  <cp:revision>2</cp:revision>
  <dcterms:created xsi:type="dcterms:W3CDTF">2019-11-03T11:07:48Z</dcterms:created>
  <dcterms:modified xsi:type="dcterms:W3CDTF">2019-11-03T11:27:58Z</dcterms:modified>
</cp:coreProperties>
</file>