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6" r:id="rId3"/>
    <p:sldId id="257" r:id="rId4"/>
    <p:sldId id="258" r:id="rId5"/>
    <p:sldId id="259" r:id="rId6"/>
    <p:sldId id="263" r:id="rId7"/>
    <p:sldId id="260" r:id="rId8"/>
    <p:sldId id="264" r:id="rId9"/>
    <p:sldId id="261" r:id="rId10"/>
    <p:sldId id="265" r:id="rId11"/>
    <p:sldId id="262"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8D4772D-2343-4205-B587-78C5899BE2B7}" type="datetimeFigureOut">
              <a:rPr lang="ru-RU" smtClean="0"/>
              <a:t>18.07.2019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421424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D4772D-2343-4205-B587-78C5899BE2B7}" type="datetimeFigureOut">
              <a:rPr lang="ru-RU" smtClean="0"/>
              <a:t>18.07.2019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135408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D4772D-2343-4205-B587-78C5899BE2B7}" type="datetimeFigureOut">
              <a:rPr lang="ru-RU" smtClean="0"/>
              <a:t>18.07.2019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CA1883-7DBE-4A76-8647-89C34EE372E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066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8D4772D-2343-4205-B587-78C5899BE2B7}" type="datetimeFigureOut">
              <a:rPr lang="ru-RU" smtClean="0"/>
              <a:t>18.07.2019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153118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8D4772D-2343-4205-B587-78C5899BE2B7}" type="datetimeFigureOut">
              <a:rPr lang="ru-RU" smtClean="0"/>
              <a:t>18.07.2019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CA1883-7DBE-4A76-8647-89C34EE372E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283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8D4772D-2343-4205-B587-78C5899BE2B7}" type="datetimeFigureOut">
              <a:rPr lang="ru-RU" smtClean="0"/>
              <a:t>18.07.2019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422911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D4772D-2343-4205-B587-78C5899BE2B7}" type="datetimeFigureOut">
              <a:rPr lang="ru-RU" smtClean="0"/>
              <a:t>18.07.2019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255002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D4772D-2343-4205-B587-78C5899BE2B7}" type="datetimeFigureOut">
              <a:rPr lang="ru-RU" smtClean="0"/>
              <a:t>18.07.2019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100083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D4772D-2343-4205-B587-78C5899BE2B7}" type="datetimeFigureOut">
              <a:rPr lang="ru-RU" smtClean="0"/>
              <a:t>18.07.2019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65580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D4772D-2343-4205-B587-78C5899BE2B7}" type="datetimeFigureOut">
              <a:rPr lang="ru-RU" smtClean="0"/>
              <a:t>18.07.2019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205229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8D4772D-2343-4205-B587-78C5899BE2B7}" type="datetimeFigureOut">
              <a:rPr lang="ru-RU" smtClean="0"/>
              <a:t>18.07.2019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238579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8D4772D-2343-4205-B587-78C5899BE2B7}" type="datetimeFigureOut">
              <a:rPr lang="ru-RU" smtClean="0"/>
              <a:t>18.07.2019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345971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8D4772D-2343-4205-B587-78C5899BE2B7}" type="datetimeFigureOut">
              <a:rPr lang="ru-RU" smtClean="0"/>
              <a:t>18.07.2019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259715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4772D-2343-4205-B587-78C5899BE2B7}" type="datetimeFigureOut">
              <a:rPr lang="ru-RU" smtClean="0"/>
              <a:t>18.07.2019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37480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D4772D-2343-4205-B587-78C5899BE2B7}" type="datetimeFigureOut">
              <a:rPr lang="ru-RU" smtClean="0"/>
              <a:t>18.07.2019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7310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D4772D-2343-4205-B587-78C5899BE2B7}" type="datetimeFigureOut">
              <a:rPr lang="ru-RU" smtClean="0"/>
              <a:t>18.07.2019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CA1883-7DBE-4A76-8647-89C34EE372EC}" type="slidenum">
              <a:rPr lang="ru-RU" smtClean="0"/>
              <a:t>‹#›</a:t>
            </a:fld>
            <a:endParaRPr lang="ru-RU"/>
          </a:p>
        </p:txBody>
      </p:sp>
    </p:spTree>
    <p:extLst>
      <p:ext uri="{BB962C8B-B14F-4D97-AF65-F5344CB8AC3E}">
        <p14:creationId xmlns:p14="http://schemas.microsoft.com/office/powerpoint/2010/main" val="365462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D4772D-2343-4205-B587-78C5899BE2B7}" type="datetimeFigureOut">
              <a:rPr lang="ru-RU" smtClean="0"/>
              <a:t>18.07.2019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CA1883-7DBE-4A76-8647-89C34EE372EC}" type="slidenum">
              <a:rPr lang="ru-RU" smtClean="0"/>
              <a:t>‹#›</a:t>
            </a:fld>
            <a:endParaRPr lang="ru-RU"/>
          </a:p>
        </p:txBody>
      </p:sp>
    </p:spTree>
    <p:extLst>
      <p:ext uri="{BB962C8B-B14F-4D97-AF65-F5344CB8AC3E}">
        <p14:creationId xmlns:p14="http://schemas.microsoft.com/office/powerpoint/2010/main" val="14096999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584" y="470263"/>
            <a:ext cx="8825658" cy="5756366"/>
          </a:xfrm>
        </p:spPr>
        <p:txBody>
          <a:bodyPr/>
          <a:lstStyle/>
          <a:p>
            <a:pPr algn="ctr"/>
            <a:r>
              <a:rPr lang="ru-RU" dirty="0" smtClean="0">
                <a:latin typeface="Monotype Corsiva" panose="03010101010201010101" pitchFamily="66" charset="0"/>
              </a:rPr>
              <a:t>Мастер класс для воспитателей ДОУ</a:t>
            </a:r>
            <a:br>
              <a:rPr lang="ru-RU" dirty="0" smtClean="0">
                <a:latin typeface="Monotype Corsiva" panose="03010101010201010101" pitchFamily="66" charset="0"/>
              </a:rPr>
            </a:br>
            <a:r>
              <a:rPr lang="ru-RU" dirty="0" smtClean="0">
                <a:latin typeface="Monotype Corsiva" panose="03010101010201010101" pitchFamily="66" charset="0"/>
              </a:rPr>
              <a:t>Лоскутные куклы по русской народной сказке «Теремок»</a:t>
            </a:r>
            <a:br>
              <a:rPr lang="ru-RU" dirty="0" smtClean="0">
                <a:latin typeface="Monotype Corsiva" panose="03010101010201010101" pitchFamily="66" charset="0"/>
              </a:rPr>
            </a:br>
            <a:endParaRPr lang="ru-RU" dirty="0">
              <a:latin typeface="Monotype Corsiva" panose="03010101010201010101" pitchFamily="66" charset="0"/>
            </a:endParaRPr>
          </a:p>
        </p:txBody>
      </p:sp>
    </p:spTree>
    <p:extLst>
      <p:ext uri="{BB962C8B-B14F-4D97-AF65-F5344CB8AC3E}">
        <p14:creationId xmlns:p14="http://schemas.microsoft.com/office/powerpoint/2010/main" val="1881449864"/>
      </p:ext>
    </p:extLst>
  </p:cSld>
  <p:clrMapOvr>
    <a:masterClrMapping/>
  </p:clrMapOvr>
  <mc:AlternateContent xmlns:mc="http://schemas.openxmlformats.org/markup-compatibility/2006" xmlns:p14="http://schemas.microsoft.com/office/powerpoint/2010/main">
    <mc:Choice Requires="p14">
      <p:transition spd="slow" p14:dur="2000" advTm="3924"/>
    </mc:Choice>
    <mc:Fallback xmlns="">
      <p:transition spd="slow" advTm="392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931" y="417513"/>
            <a:ext cx="8543109" cy="6407333"/>
          </a:xfrm>
          <a:prstGeom prst="rect">
            <a:avLst/>
          </a:prstGeom>
          <a:ln>
            <a:noFill/>
          </a:ln>
          <a:effectLst>
            <a:softEdge rad="112500"/>
          </a:effectLst>
        </p:spPr>
      </p:pic>
    </p:spTree>
    <p:extLst>
      <p:ext uri="{BB962C8B-B14F-4D97-AF65-F5344CB8AC3E}">
        <p14:creationId xmlns:p14="http://schemas.microsoft.com/office/powerpoint/2010/main" val="753314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43841" y="226423"/>
            <a:ext cx="6574970" cy="2168434"/>
          </a:xfrm>
        </p:spPr>
        <p:txBody>
          <a:bodyPr>
            <a:noAutofit/>
          </a:bodyPr>
          <a:lstStyle/>
          <a:p>
            <a:pPr algn="ctr"/>
            <a:r>
              <a:rPr lang="ru-RU" sz="4800" b="1" dirty="0" smtClean="0">
                <a:latin typeface="Monotype Corsiva" panose="03010101010201010101" pitchFamily="66" charset="0"/>
              </a:rPr>
              <a:t>Лоскутные куклы по русско-народной сказке «Теремок</a:t>
            </a:r>
            <a:r>
              <a:rPr lang="ru-RU" sz="4800" dirty="0" smtClean="0"/>
              <a:t>»</a:t>
            </a:r>
            <a:endParaRPr lang="ru-RU" sz="4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2354" y="2394857"/>
            <a:ext cx="5201919" cy="3901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685" y="113211"/>
            <a:ext cx="2414995" cy="3219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856" y="3005182"/>
            <a:ext cx="2798173" cy="3730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6740916"/>
      </p:ext>
    </p:extLst>
  </p:cSld>
  <p:clrMapOvr>
    <a:masterClrMapping/>
  </p:clrMapOvr>
  <mc:AlternateContent xmlns:mc="http://schemas.openxmlformats.org/markup-compatibility/2006" xmlns:p14="http://schemas.microsoft.com/office/powerpoint/2010/main">
    <mc:Choice Requires="p14">
      <p:transition spd="slow" p14:dur="2000" advTm="11003"/>
    </mc:Choice>
    <mc:Fallback xmlns="">
      <p:transition spd="slow" advTm="1100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6732" y="348343"/>
            <a:ext cx="8915400" cy="5571588"/>
          </a:xfrm>
        </p:spPr>
        <p:txBody>
          <a:bodyPr>
            <a:normAutofit fontScale="85000" lnSpcReduction="10000"/>
          </a:bodyPr>
          <a:lstStyle/>
          <a:p>
            <a:endParaRPr lang="ru-RU" smtClean="0"/>
          </a:p>
          <a:p>
            <a:r>
              <a:rPr lang="ru-RU" smtClean="0"/>
              <a:t>С </a:t>
            </a:r>
            <a:r>
              <a:rPr lang="ru-RU" dirty="0"/>
              <a:t>давних времен тряпичная кукла была традиционной игрушкой русского народа. Игра в куклы поощрялась взрослыми, т.к. играя в них, ребенок учился вести хозяйство, обретал образ семьи. Кукла была не просто игрушкой, а символом продолжения рода, залогом семейного счастья</a:t>
            </a:r>
            <a:r>
              <a:rPr lang="ru-RU" dirty="0" smtClean="0"/>
              <a:t>.</a:t>
            </a:r>
            <a:r>
              <a:rPr lang="ru-RU" dirty="0"/>
              <a:t> Народная тряпичная кукла была не просто игрушкой, она несла в себе определённую функцию: считалось, что такая кукла охраняет детский сон и оберегает ребёнка от злых сил. Часто куклу делали безликой. По старинным поверьям, в кукле без лица (т.е. без души) не может поселиться нечистая. Большинство кукол на Руси были оберегами. Куклы – обереги на Руси ведут свою историю с древних языческих времен. Они выполняются из природных материалов, которые приносятся из леса: дерево, лоза, трава, солома. И это не случайно, потому что лес – это среда обитания русского человека. Куклы, сделанные на основе берёзового полешка, являются оберегом семейного счастья. Осина всегда считалась опасной для злых духов, поэтому куколки, сделанные на основе осинового полешка, являются оберегами дома, отгоняют от жилища злых духов. Главная черта российских народных куколок – чистый лик, без носа, рта и глаз. Потому что по старинным поверьям считалось, что "если не нарисуешь лицо, то не вселится нечистая сила и не принесет ни ребенку, ни взрослому человеку вреда". По преданию, однажды такая кукла спасла жизнь, заменив человека во время жертвоприношения. Потом у оберегов появились и другие "обязанности". Свадебные неразлучники берегут молодую семью от сглаза, а куклы-лихорадки прогонят прочь все </a:t>
            </a:r>
            <a:r>
              <a:rPr lang="ru-RU" dirty="0" err="1" smtClean="0"/>
              <a:t>хвори.Весьма</a:t>
            </a:r>
            <a:r>
              <a:rPr lang="ru-RU" dirty="0" smtClean="0"/>
              <a:t> </a:t>
            </a:r>
            <a:r>
              <a:rPr lang="ru-RU" dirty="0"/>
              <a:t>значительную их часть составляли обрядовые. Наши предки жили довольно весело - тот круг жизни, который свершается в течение года, сопровождался некими действиями, обрядами и праздниками (некоторые из них сохранились по сей день), и в них всегда одна из ведущих ролей отводилась кукле.</a:t>
            </a:r>
            <a:endParaRPr lang="ru-RU" dirty="0"/>
          </a:p>
        </p:txBody>
      </p:sp>
    </p:spTree>
    <p:extLst>
      <p:ext uri="{BB962C8B-B14F-4D97-AF65-F5344CB8AC3E}">
        <p14:creationId xmlns:p14="http://schemas.microsoft.com/office/powerpoint/2010/main" val="113712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470263"/>
            <a:ext cx="8761413" cy="1820091"/>
          </a:xfrm>
        </p:spPr>
        <p:txBody>
          <a:bodyPr/>
          <a:lstStyle/>
          <a:p>
            <a:pPr algn="ctr"/>
            <a:r>
              <a:rPr lang="ru-RU" dirty="0" smtClean="0"/>
              <a:t>Цель: Изготовление лоскутных кукол по русской народной сказке «Теремок»</a:t>
            </a:r>
            <a:endParaRPr lang="ru-RU" dirty="0"/>
          </a:p>
        </p:txBody>
      </p:sp>
      <p:sp>
        <p:nvSpPr>
          <p:cNvPr id="3" name="Объект 2"/>
          <p:cNvSpPr>
            <a:spLocks noGrp="1"/>
          </p:cNvSpPr>
          <p:nvPr>
            <p:ph idx="1"/>
          </p:nvPr>
        </p:nvSpPr>
        <p:spPr/>
        <p:txBody>
          <a:bodyPr/>
          <a:lstStyle/>
          <a:p>
            <a:r>
              <a:rPr lang="ru-RU" sz="3200" b="1" dirty="0" smtClean="0">
                <a:latin typeface="Monotype Corsiva" panose="03010101010201010101" pitchFamily="66" charset="0"/>
              </a:rPr>
              <a:t>Задачи:</a:t>
            </a:r>
            <a:r>
              <a:rPr lang="ru-RU" sz="3200" dirty="0" smtClean="0"/>
              <a:t> </a:t>
            </a:r>
            <a:r>
              <a:rPr lang="ru-RU" sz="2400" dirty="0" smtClean="0"/>
              <a:t>Развитие умения изготавливать народную куклу в лоскутной технике. Формировать знания, умения и навыки работы с текстильными материалами. Формировать творческое отношение к качественному осуществлению художественно-продуктивной деятельности, привитию любви к обычаям предков. Получить положительные эмоции от творения своими руками.</a:t>
            </a:r>
          </a:p>
          <a:p>
            <a:endParaRPr lang="ru-RU" sz="2400" dirty="0"/>
          </a:p>
        </p:txBody>
      </p:sp>
    </p:spTree>
    <p:extLst>
      <p:ext uri="{BB962C8B-B14F-4D97-AF65-F5344CB8AC3E}">
        <p14:creationId xmlns:p14="http://schemas.microsoft.com/office/powerpoint/2010/main" val="3620821500"/>
      </p:ext>
    </p:extLst>
  </p:cSld>
  <p:clrMapOvr>
    <a:masterClrMapping/>
  </p:clrMapOvr>
  <mc:AlternateContent xmlns:mc="http://schemas.openxmlformats.org/markup-compatibility/2006" xmlns:p14="http://schemas.microsoft.com/office/powerpoint/2010/main">
    <mc:Choice Requires="p14">
      <p:transition spd="slow" p14:dur="2000" advTm="17484"/>
    </mc:Choice>
    <mc:Fallback xmlns="">
      <p:transition spd="slow" advTm="174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Материалы для работы:</a:t>
            </a:r>
            <a:endParaRPr lang="ru-RU" dirty="0"/>
          </a:p>
        </p:txBody>
      </p:sp>
      <p:sp>
        <p:nvSpPr>
          <p:cNvPr id="3" name="Объект 2"/>
          <p:cNvSpPr>
            <a:spLocks noGrp="1"/>
          </p:cNvSpPr>
          <p:nvPr>
            <p:ph idx="1"/>
          </p:nvPr>
        </p:nvSpPr>
        <p:spPr/>
        <p:txBody>
          <a:bodyPr/>
          <a:lstStyle/>
          <a:p>
            <a:r>
              <a:rPr lang="ru-RU" dirty="0" smtClean="0"/>
              <a:t>1) Лоскуты ткани с разным рисунком ,желательно яркие.</a:t>
            </a:r>
          </a:p>
          <a:p>
            <a:r>
              <a:rPr lang="ru-RU" dirty="0" smtClean="0"/>
              <a:t>2) Капроновые чулки для изготовления головы</a:t>
            </a:r>
          </a:p>
          <a:p>
            <a:r>
              <a:rPr lang="ru-RU" dirty="0" smtClean="0"/>
              <a:t>3) Синтепон или же можно использовать вату.</a:t>
            </a:r>
          </a:p>
          <a:p>
            <a:r>
              <a:rPr lang="ru-RU" dirty="0" smtClean="0"/>
              <a:t>4)Нитки х/б и иголки( простую и хомутную)</a:t>
            </a:r>
          </a:p>
          <a:p>
            <a:r>
              <a:rPr lang="ru-RU" dirty="0" smtClean="0"/>
              <a:t>5)ножницы </a:t>
            </a:r>
          </a:p>
          <a:p>
            <a:r>
              <a:rPr lang="ru-RU" dirty="0" smtClean="0"/>
              <a:t>6) Накладные реснички</a:t>
            </a:r>
            <a:endParaRPr lang="ru-RU" dirty="0"/>
          </a:p>
        </p:txBody>
      </p:sp>
    </p:spTree>
    <p:extLst>
      <p:ext uri="{BB962C8B-B14F-4D97-AF65-F5344CB8AC3E}">
        <p14:creationId xmlns:p14="http://schemas.microsoft.com/office/powerpoint/2010/main" val="2755510035"/>
      </p:ext>
    </p:extLst>
  </p:cSld>
  <p:clrMapOvr>
    <a:masterClrMapping/>
  </p:clrMapOvr>
  <mc:AlternateContent xmlns:mc="http://schemas.openxmlformats.org/markup-compatibility/2006" xmlns:p14="http://schemas.microsoft.com/office/powerpoint/2010/main">
    <mc:Choice Requires="p14">
      <p:transition spd="slow" p14:dur="2000" advTm="6412"/>
    </mc:Choice>
    <mc:Fallback xmlns="">
      <p:transition spd="slow" advTm="641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139338"/>
            <a:ext cx="8911687" cy="696686"/>
          </a:xfrm>
        </p:spPr>
        <p:txBody>
          <a:bodyPr>
            <a:noAutofit/>
          </a:bodyPr>
          <a:lstStyle/>
          <a:p>
            <a:pPr algn="ctr"/>
            <a:r>
              <a:rPr lang="ru-RU" sz="4400" dirty="0" smtClean="0"/>
              <a:t>Практическая работа</a:t>
            </a:r>
            <a:endParaRPr lang="ru-RU" sz="4400" dirty="0"/>
          </a:p>
        </p:txBody>
      </p:sp>
      <p:sp>
        <p:nvSpPr>
          <p:cNvPr id="3" name="Объект 2"/>
          <p:cNvSpPr>
            <a:spLocks noGrp="1"/>
          </p:cNvSpPr>
          <p:nvPr>
            <p:ph idx="1"/>
          </p:nvPr>
        </p:nvSpPr>
        <p:spPr>
          <a:xfrm>
            <a:off x="627016" y="1018902"/>
            <a:ext cx="11138263" cy="5408024"/>
          </a:xfrm>
        </p:spPr>
        <p:txBody>
          <a:bodyPr>
            <a:normAutofit/>
          </a:bodyPr>
          <a:lstStyle/>
          <a:p>
            <a:r>
              <a:rPr lang="ru-RU" sz="2800" dirty="0" smtClean="0"/>
              <a:t> Для работы нам понадобится капроновый чулок и синтепон. Чулок набиваем синтепоном и формируем нужного размера- это будущая голова нашей куклы. Затем нужно плотно стянуть края изделия, получиться у нас круг. Для формирования глаз следует защепить  пальцами в определенном месте( где будут находиться будущие глаза)  маленький участок и с помощью иголки с ниткой прошить насквозь одним стежком. Для формирования носа  также следует  выделить обметочным швом один маленький круг и стянуть его. Ротик прошиваем от уголков будущего рта до глазниц и закрепляем узелком.</a:t>
            </a:r>
            <a:endParaRPr lang="ru-RU" sz="2800" dirty="0"/>
          </a:p>
        </p:txBody>
      </p:sp>
    </p:spTree>
    <p:extLst>
      <p:ext uri="{BB962C8B-B14F-4D97-AF65-F5344CB8AC3E}">
        <p14:creationId xmlns:p14="http://schemas.microsoft.com/office/powerpoint/2010/main" val="3173148664"/>
      </p:ext>
    </p:extLst>
  </p:cSld>
  <p:clrMapOvr>
    <a:masterClrMapping/>
  </p:clrMapOvr>
  <mc:AlternateContent xmlns:mc="http://schemas.openxmlformats.org/markup-compatibility/2006" xmlns:p14="http://schemas.microsoft.com/office/powerpoint/2010/main">
    <mc:Choice Requires="p14">
      <p:transition spd="slow" p14:dur="2000" advTm="29113"/>
    </mc:Choice>
    <mc:Fallback xmlns="">
      <p:transition spd="slow" advTm="2911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338" y="322217"/>
            <a:ext cx="4683919" cy="351293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060" y="322217"/>
            <a:ext cx="2986483" cy="3230118"/>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543" y="1799998"/>
            <a:ext cx="3391819" cy="4522425"/>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459" y="3745270"/>
            <a:ext cx="2289093" cy="3052124"/>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4618" y="3911545"/>
            <a:ext cx="3745945" cy="2809459"/>
          </a:xfrm>
          <a:prstGeom prst="rect">
            <a:avLst/>
          </a:prstGeom>
          <a:ln>
            <a:noFill/>
          </a:ln>
          <a:effectLst>
            <a:softEdge rad="112500"/>
          </a:effectLst>
        </p:spPr>
      </p:pic>
    </p:spTree>
    <p:extLst>
      <p:ext uri="{BB962C8B-B14F-4D97-AF65-F5344CB8AC3E}">
        <p14:creationId xmlns:p14="http://schemas.microsoft.com/office/powerpoint/2010/main" val="280343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9159" y="422651"/>
            <a:ext cx="10584201" cy="6265532"/>
          </a:xfrm>
        </p:spPr>
        <p:txBody>
          <a:bodyPr/>
          <a:lstStyle/>
          <a:p>
            <a:r>
              <a:rPr lang="ru-RU" dirty="0" smtClean="0"/>
              <a:t>2. </a:t>
            </a:r>
          </a:p>
          <a:p>
            <a:r>
              <a:rPr lang="ru-RU" sz="2800" dirty="0" smtClean="0"/>
              <a:t>Формируем  туловище, ручки и ножки. Для этого нам понадобиться ткань.  С помощью трафаретов ( большие и маленькие круги из картона)вырезаем большие и малые кружки( больше для туловища, маленькие  соответственно для ножек и ручек). Затем края ткани кружочка прошиваем стежками и стягиваем нить ,получается круг и прошиваем ровно по центру несколькими стежками и закрепляем. Таких заготовок понадобиться по вашему усмотрению, зависит от размера самой куклы.</a:t>
            </a:r>
            <a:endParaRPr lang="ru-RU" sz="2800" dirty="0"/>
          </a:p>
        </p:txBody>
      </p:sp>
    </p:spTree>
    <p:extLst>
      <p:ext uri="{BB962C8B-B14F-4D97-AF65-F5344CB8AC3E}">
        <p14:creationId xmlns:p14="http://schemas.microsoft.com/office/powerpoint/2010/main" val="1780179770"/>
      </p:ext>
    </p:extLst>
  </p:cSld>
  <p:clrMapOvr>
    <a:masterClrMapping/>
  </p:clrMapOvr>
  <mc:AlternateContent xmlns:mc="http://schemas.openxmlformats.org/markup-compatibility/2006" xmlns:p14="http://schemas.microsoft.com/office/powerpoint/2010/main">
    <mc:Choice Requires="p14">
      <p:transition spd="slow" p14:dur="2000" advTm="20059"/>
    </mc:Choice>
    <mc:Fallback xmlns="">
      <p:transition spd="slow" advTm="2005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245" y="261256"/>
            <a:ext cx="5259977" cy="3944983"/>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176" y="2342606"/>
            <a:ext cx="5480596" cy="4110446"/>
          </a:xfrm>
          <a:prstGeom prst="rect">
            <a:avLst/>
          </a:prstGeom>
          <a:ln>
            <a:noFill/>
          </a:ln>
          <a:effectLst>
            <a:softEdge rad="112500"/>
          </a:effectLst>
        </p:spPr>
      </p:pic>
    </p:spTree>
    <p:extLst>
      <p:ext uri="{BB962C8B-B14F-4D97-AF65-F5344CB8AC3E}">
        <p14:creationId xmlns:p14="http://schemas.microsoft.com/office/powerpoint/2010/main" val="385517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4954" y="191588"/>
            <a:ext cx="10288109" cy="6426925"/>
          </a:xfrm>
        </p:spPr>
        <p:txBody>
          <a:bodyPr>
            <a:noAutofit/>
          </a:bodyPr>
          <a:lstStyle/>
          <a:p>
            <a:endParaRPr lang="ru-RU" sz="2800" dirty="0" smtClean="0"/>
          </a:p>
          <a:p>
            <a:endParaRPr lang="ru-RU" sz="2800" dirty="0"/>
          </a:p>
          <a:p>
            <a:r>
              <a:rPr lang="ru-RU" sz="2800" dirty="0" smtClean="0"/>
              <a:t>3. Для сборки всех деталей нашей куклы (ног, рук и туловища),следует  взять хомутную иглу с ниткой. Нитку лучше сделать в несколько раз для более плотного шва. Далее следует  прошить нужное количество кружочков, между собой друг за другом одним стежком. Затем стянуть и тщательно закрепить заготовки. Туловище соединяем с ножками и ручками. К туловищу пришиваем голову. Для более выразительных глазок  можно использовать накладные реснички.  Можно украсить куклу различными аксессуарами.</a:t>
            </a:r>
            <a:endParaRPr lang="ru-RU" sz="2800" dirty="0"/>
          </a:p>
        </p:txBody>
      </p:sp>
    </p:spTree>
    <p:extLst>
      <p:ext uri="{BB962C8B-B14F-4D97-AF65-F5344CB8AC3E}">
        <p14:creationId xmlns:p14="http://schemas.microsoft.com/office/powerpoint/2010/main" val="661066158"/>
      </p:ext>
    </p:extLst>
  </p:cSld>
  <p:clrMapOvr>
    <a:masterClrMapping/>
  </p:clrMapOvr>
  <mc:AlternateContent xmlns:mc="http://schemas.openxmlformats.org/markup-compatibility/2006" xmlns:p14="http://schemas.microsoft.com/office/powerpoint/2010/main">
    <mc:Choice Requires="p14">
      <p:transition spd="slow" p14:dur="2000" advTm="17812"/>
    </mc:Choice>
    <mc:Fallback xmlns="">
      <p:transition spd="slow" advTm="17812"/>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150</TotalTime>
  <Words>467</Words>
  <Application>Microsoft Office PowerPoint</Application>
  <PresentationFormat>Широкоэкранный</PresentationFormat>
  <Paragraphs>20</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Century Gothic</vt:lpstr>
      <vt:lpstr>Monotype Corsiva</vt:lpstr>
      <vt:lpstr>Wingdings 3</vt:lpstr>
      <vt:lpstr>Легкий дым</vt:lpstr>
      <vt:lpstr>Мастер класс для воспитателей ДОУ Лоскутные куклы по русской народной сказке «Теремок» </vt:lpstr>
      <vt:lpstr>Презентация PowerPoint</vt:lpstr>
      <vt:lpstr>Цель: Изготовление лоскутных кукол по русской народной сказке «Теремок»</vt:lpstr>
      <vt:lpstr>Материалы для работы:</vt:lpstr>
      <vt:lpstr>Практическая работа</vt:lpstr>
      <vt:lpstr>Презентация PowerPoint</vt:lpstr>
      <vt:lpstr>Презентация PowerPoint</vt:lpstr>
      <vt:lpstr>Презентация PowerPoint</vt:lpstr>
      <vt:lpstr>Презентация PowerPoint</vt:lpstr>
      <vt:lpstr>Презентация PowerPoint</vt:lpstr>
      <vt:lpstr>Лоскутные куклы по русско-народной сказке «Теремок»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класс для воспитателей ДОУ Лоскутные куклы по русской народной сказке «Теремок»</dc:title>
  <dc:creator>Asus</dc:creator>
  <cp:lastModifiedBy>Asus</cp:lastModifiedBy>
  <cp:revision>18</cp:revision>
  <dcterms:created xsi:type="dcterms:W3CDTF">2019-07-18T09:28:54Z</dcterms:created>
  <dcterms:modified xsi:type="dcterms:W3CDTF">2019-07-18T13:16:24Z</dcterms:modified>
</cp:coreProperties>
</file>