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9" r:id="rId9"/>
    <p:sldId id="270" r:id="rId10"/>
    <p:sldId id="272" r:id="rId11"/>
    <p:sldId id="273" r:id="rId12"/>
    <p:sldId id="274" r:id="rId13"/>
    <p:sldId id="275" r:id="rId14"/>
    <p:sldId id="267" r:id="rId15"/>
    <p:sldId id="276" r:id="rId16"/>
    <p:sldId id="277" r:id="rId17"/>
    <p:sldId id="264" r:id="rId18"/>
    <p:sldId id="265" r:id="rId19"/>
    <p:sldId id="278" r:id="rId20"/>
    <p:sldId id="280" r:id="rId21"/>
    <p:sldId id="268" r:id="rId22"/>
    <p:sldId id="266" r:id="rId23"/>
  </p:sldIdLst>
  <p:sldSz cx="9144000" cy="6858000" type="screen4x3"/>
  <p:notesSz cx="6858000" cy="9945688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5" d="100"/>
          <a:sy n="85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4119E-77F0-4CEB-9169-BA45E11BBA9F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E4BE7D-44A1-4ECF-85D8-5CE139E4B3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</a:rPr>
              <a:t>Муниципальное бюджетное общеобразовательное учреждение </a:t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«Средняя общеобразовательная школа №11» </a:t>
            </a:r>
            <a:br>
              <a:rPr lang="ru-RU" sz="1400" dirty="0">
                <a:solidFill>
                  <a:schemeClr val="tx1"/>
                </a:solidFill>
                <a:effectLst/>
              </a:rPr>
            </a:br>
            <a:r>
              <a:rPr lang="ru-RU" sz="1400" dirty="0">
                <a:solidFill>
                  <a:schemeClr val="tx1"/>
                </a:solidFill>
                <a:effectLst/>
              </a:rPr>
              <a:t>г. Уссурийска Уго</a:t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40768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Краткосрочный информационно-творческий проект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 группе младшего дошкольного возраста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«Бабочки»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«Удивительный лосось»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9305" y="407584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 1 категории:</a:t>
            </a:r>
          </a:p>
          <a:p>
            <a:r>
              <a:rPr lang="ru-RU" dirty="0"/>
              <a:t>Стукалова Н. 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5805264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Уссурийск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2019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CB825A-5AA9-4E00-B7F0-4ACF759C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9" y="2897361"/>
            <a:ext cx="457200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389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330E5B-08DE-40F3-A64F-E070AB80AC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108520" y="1124744"/>
            <a:ext cx="417646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DCB56BE-B170-4E1A-A090-07A63C9108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268760"/>
            <a:ext cx="507605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06F222D-B1B0-49D1-AC16-0C405F93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39792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F19509-291D-4D1F-98E1-FC75CD0A4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608" y="1541901"/>
            <a:ext cx="3346704" cy="6480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«Рыбалка»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3804553-5CC7-47BD-A85D-CD6E7BADA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3231" y="1487800"/>
            <a:ext cx="3346704" cy="7562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«Собери </a:t>
            </a:r>
            <a:r>
              <a:rPr lang="ru-RU" sz="2400" dirty="0" err="1"/>
              <a:t>пазл</a:t>
            </a:r>
            <a:r>
              <a:rPr lang="ru-RU" sz="2400" dirty="0"/>
              <a:t>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3D040B-BC05-40B2-8342-5FEE991F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720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Настольные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D5754E-32F4-4156-B51E-337C4E5EF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1" r="20307" b="17450"/>
          <a:stretch/>
        </p:blipFill>
        <p:spPr>
          <a:xfrm>
            <a:off x="179513" y="2060848"/>
            <a:ext cx="4392488" cy="4576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6F466E-A8A2-4279-9F03-9DB57D783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8263" b="20601"/>
          <a:stretch/>
        </p:blipFill>
        <p:spPr>
          <a:xfrm>
            <a:off x="4763231" y="2060848"/>
            <a:ext cx="4057242" cy="4576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37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1605A8-4A9D-4AF8-BB87-07C4977B7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01" y="1479435"/>
            <a:ext cx="3528392" cy="4896544"/>
          </a:xfr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Как приятно в речке плавать.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Берег слева, берег справа.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Речка лентой впереди,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Сверху мостик – погляди.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Чтобы плыть ещё скорей,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Надо нам грести быстрей.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Мы работаем руками.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Кто угонится за нами?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А теперь пора нам, братцы,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На песочке поваляться.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Мы из речки вылезаем.</a:t>
            </a:r>
          </a:p>
          <a:p>
            <a:pPr marL="0" indent="0" fontAlgn="base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 И за партой продолжаем.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CBFD64-66A8-473C-AE40-BD1571BE01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5364088" cy="5040560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E92348-88F5-4E03-8A55-66E360AA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595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Пальчиковые игры</a:t>
            </a:r>
          </a:p>
        </p:txBody>
      </p:sp>
    </p:spTree>
    <p:extLst>
      <p:ext uri="{BB962C8B-B14F-4D97-AF65-F5344CB8AC3E}">
        <p14:creationId xmlns:p14="http://schemas.microsoft.com/office/powerpoint/2010/main" val="383110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83256984-5D9A-4A03-BBFD-122E1299A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0220"/>
            <a:ext cx="4752528" cy="497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357FAD4-EC9C-4A4A-BCE8-7DF3FBBC4E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r="24528" b="6451"/>
          <a:stretch/>
        </p:blipFill>
        <p:spPr>
          <a:xfrm>
            <a:off x="5004048" y="1480220"/>
            <a:ext cx="3960440" cy="497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1A0B1BB-5CCB-45BF-ABBE-1BFF49A6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3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2060"/>
                </a:solidFill>
              </a:rPr>
              <a:t>Физминутки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5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0568" y="253832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</a:rPr>
              <a:t>Стихи о рыбах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3434" y="1273757"/>
            <a:ext cx="474056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А. Тесленко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/>
              <a:t> В аквариуме рыбки</a:t>
            </a:r>
          </a:p>
          <a:p>
            <a:r>
              <a:rPr lang="ru-RU" sz="2000" dirty="0"/>
              <a:t>Туда-сюда снуют,</a:t>
            </a:r>
          </a:p>
          <a:p>
            <a:r>
              <a:rPr lang="ru-RU" sz="2000" dirty="0"/>
              <a:t>В аквариуме рыбки</a:t>
            </a:r>
          </a:p>
          <a:p>
            <a:r>
              <a:rPr lang="ru-RU" sz="2000" dirty="0"/>
              <a:t>Нам песенки поют.</a:t>
            </a:r>
          </a:p>
          <a:p>
            <a:r>
              <a:rPr lang="ru-RU" sz="2000" dirty="0"/>
              <a:t>Но песенок не слышно,</a:t>
            </a:r>
          </a:p>
          <a:p>
            <a:r>
              <a:rPr lang="ru-RU" sz="2000" dirty="0"/>
              <a:t>Известно это всем,</a:t>
            </a:r>
          </a:p>
          <a:p>
            <a:r>
              <a:rPr lang="ru-RU" sz="2000" dirty="0"/>
              <a:t>Что рыбки безголосые</a:t>
            </a:r>
          </a:p>
          <a:p>
            <a:r>
              <a:rPr lang="ru-RU" sz="2000" dirty="0"/>
              <a:t>Совсем, совсем, совсем.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EF567C-9ECA-4A86-92C1-BDBC8071038D}"/>
              </a:ext>
            </a:extLst>
          </p:cNvPr>
          <p:cNvSpPr/>
          <p:nvPr/>
        </p:nvSpPr>
        <p:spPr>
          <a:xfrm>
            <a:off x="251520" y="1306289"/>
            <a:ext cx="403244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Е. Малёнкина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Две рыбки резвятся в воде голубой,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Сверкают своей чешуей золотой.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Мелькают в реке их нарядные спинки,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плавает рядом их мама – сардинка.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44A51B-36AC-4A76-810A-874DE973BDE1}"/>
              </a:ext>
            </a:extLst>
          </p:cNvPr>
          <p:cNvSpPr/>
          <p:nvPr/>
        </p:nvSpPr>
        <p:spPr>
          <a:xfrm>
            <a:off x="2267744" y="4653136"/>
            <a:ext cx="489654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Г. Фоков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Молча плавают рыбёшки.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Брось в аквариум им крошки -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Молча скушают обед.</a:t>
            </a:r>
          </a:p>
          <a:p>
            <a:pPr lvl="0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Молчаливей рыбок - нет.</a:t>
            </a:r>
          </a:p>
        </p:txBody>
      </p:sp>
    </p:spTree>
    <p:extLst>
      <p:ext uri="{BB962C8B-B14F-4D97-AF65-F5344CB8AC3E}">
        <p14:creationId xmlns:p14="http://schemas.microsoft.com/office/powerpoint/2010/main" val="334947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5646B4BB-1B03-492E-A898-FDE2CF84D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7"/>
          <a:stretch/>
        </p:blipFill>
        <p:spPr>
          <a:xfrm>
            <a:off x="248854" y="2085540"/>
            <a:ext cx="4354816" cy="3791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7701331-AA9F-47C3-B429-3D64DEB835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4052503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67C1B91-60DF-42D2-AD86-9E37F2F7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45" y="701824"/>
            <a:ext cx="106571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solidFill>
                  <a:srgbClr val="002060"/>
                </a:solidFill>
              </a:rPr>
              <a:t>Рисование «Такие разные рыбки»</a:t>
            </a:r>
          </a:p>
        </p:txBody>
      </p:sp>
    </p:spTree>
    <p:extLst>
      <p:ext uri="{BB962C8B-B14F-4D97-AF65-F5344CB8AC3E}">
        <p14:creationId xmlns:p14="http://schemas.microsoft.com/office/powerpoint/2010/main" val="4609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D95F0E4-7859-47BE-B5FA-1164B277E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978" y="260648"/>
            <a:ext cx="3346704" cy="639762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«Штриховка»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057478-2DDA-45A8-A271-B119B6B8B3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941" y="476310"/>
            <a:ext cx="3036938" cy="3885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2CB7226-0ABB-4DB6-B4B1-CA323FCE8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4029154" cy="639762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«Трафарет лосося»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23BE549-DC33-4C77-9435-76D354E75F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4525" y="1875381"/>
            <a:ext cx="4982740" cy="402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33B181-3C40-4936-89C3-4C52108CA2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6951" r="2977" b="10666"/>
          <a:stretch/>
        </p:blipFill>
        <p:spPr>
          <a:xfrm>
            <a:off x="477841" y="4005064"/>
            <a:ext cx="387484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309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00.infourok.ru/images/doc/59/73308/hello_html_m1f6a1a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0037"/>
            <a:ext cx="2376264" cy="23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8E84D-ED5F-4845-AC1C-498CA7B15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270" y="1279204"/>
            <a:ext cx="3429002" cy="4560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15717A-7085-4760-815C-DFD7D6894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79" y="3212976"/>
            <a:ext cx="4155731" cy="3116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4065B184-4ED4-4087-B95A-2C941507A915}"/>
              </a:ext>
            </a:extLst>
          </p:cNvPr>
          <p:cNvSpPr txBox="1">
            <a:spLocks/>
          </p:cNvSpPr>
          <p:nvPr/>
        </p:nvSpPr>
        <p:spPr>
          <a:xfrm>
            <a:off x="244517" y="731520"/>
            <a:ext cx="5431339" cy="63976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Аппликация «Лососи в море»</a:t>
            </a:r>
          </a:p>
        </p:txBody>
      </p:sp>
    </p:spTree>
    <p:extLst>
      <p:ext uri="{BB962C8B-B14F-4D97-AF65-F5344CB8AC3E}">
        <p14:creationId xmlns:p14="http://schemas.microsoft.com/office/powerpoint/2010/main" val="305686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0844B3BF-984D-480F-B42D-C91738454F97}"/>
              </a:ext>
            </a:extLst>
          </p:cNvPr>
          <p:cNvSpPr txBox="1">
            <a:spLocks/>
          </p:cNvSpPr>
          <p:nvPr/>
        </p:nvSpPr>
        <p:spPr>
          <a:xfrm>
            <a:off x="1143000" y="404664"/>
            <a:ext cx="6093296" cy="96661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Лепка «Рыбка»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3623B9-9FBB-452B-9A2A-85A163E89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29"/>
          <a:stretch/>
        </p:blipFill>
        <p:spPr>
          <a:xfrm>
            <a:off x="107504" y="1814310"/>
            <a:ext cx="424847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AB6173-EEB3-42E4-B0A1-1135F49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4" b="16283"/>
          <a:stretch/>
        </p:blipFill>
        <p:spPr>
          <a:xfrm>
            <a:off x="5111552" y="1700808"/>
            <a:ext cx="4032448" cy="414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997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6F94565-5992-4C7A-A3D8-CE31ED3FA649}"/>
              </a:ext>
            </a:extLst>
          </p:cNvPr>
          <p:cNvSpPr txBox="1">
            <a:spLocks/>
          </p:cNvSpPr>
          <p:nvPr/>
        </p:nvSpPr>
        <p:spPr>
          <a:xfrm>
            <a:off x="1143000" y="404664"/>
            <a:ext cx="7245424" cy="122413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Консультация 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481053-A296-4D3D-BEA5-6638EB5E7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2776"/>
            <a:ext cx="685800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01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7346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Тип проекта</a:t>
            </a:r>
            <a:r>
              <a:rPr lang="ru-RU" dirty="0"/>
              <a:t>: информационно - творческий</a:t>
            </a:r>
          </a:p>
          <a:p>
            <a:r>
              <a:rPr lang="ru-RU" b="1" u="sng" dirty="0"/>
              <a:t>Вид проекта</a:t>
            </a:r>
            <a:r>
              <a:rPr lang="ru-RU" dirty="0"/>
              <a:t>: групповой, краткосрочный </a:t>
            </a:r>
          </a:p>
          <a:p>
            <a:r>
              <a:rPr lang="ru-RU" b="1" u="sng" dirty="0"/>
              <a:t>Участники проекта</a:t>
            </a:r>
            <a:r>
              <a:rPr lang="ru-RU" dirty="0"/>
              <a:t>:</a:t>
            </a:r>
          </a:p>
          <a:p>
            <a:r>
              <a:rPr lang="ru-RU" dirty="0"/>
              <a:t>- дети группы младшего дошкольного возраста (3-4 лет);</a:t>
            </a:r>
          </a:p>
          <a:p>
            <a:r>
              <a:rPr lang="ru-RU" dirty="0"/>
              <a:t>- воспитатель – Стукалова Н. С.;</a:t>
            </a:r>
          </a:p>
          <a:p>
            <a:r>
              <a:rPr lang="ru-RU" dirty="0"/>
              <a:t>- родители воспитанников.</a:t>
            </a:r>
          </a:p>
          <a:p>
            <a:r>
              <a:rPr lang="ru-RU" b="1" u="sng" dirty="0"/>
              <a:t>Актуальность: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 </a:t>
            </a:r>
            <a:r>
              <a:rPr lang="ru-RU" b="1" u="sng" dirty="0"/>
              <a:t>Цель:</a:t>
            </a:r>
            <a:r>
              <a:rPr lang="ru-RU" dirty="0"/>
              <a:t>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Воспитание бережного и ответственного отношения к сохранению лососей и их мест обитания. Закрепление положительного эмоционального опыта и знаний о важности сохранения лососевых в родном регионе.</a:t>
            </a:r>
          </a:p>
          <a:p>
            <a:r>
              <a:rPr lang="ru-RU" b="1" u="sng" dirty="0"/>
              <a:t>Задачи: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Формировать представления о жизни лососей:</a:t>
            </a:r>
            <a:r>
              <a:rPr lang="ru-RU" b="1" dirty="0"/>
              <a:t> </a:t>
            </a:r>
            <a:r>
              <a:rPr lang="ru-RU" dirty="0"/>
              <a:t>чем</a:t>
            </a:r>
            <a:r>
              <a:rPr lang="ru-RU" b="1" dirty="0"/>
              <a:t> </a:t>
            </a:r>
            <a:r>
              <a:rPr lang="ru-RU" dirty="0"/>
              <a:t>питаются, где живут, как дышат.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память, речь, наблюдательность.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Развивать интерес к познанию окружающего мира.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Способствовать развитию творческих способностей.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Воспитывать бережное отношение к природе и всему живому.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0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EAC20F-5D8F-42BF-80BE-F07CBF44BE6A}"/>
              </a:ext>
            </a:extLst>
          </p:cNvPr>
          <p:cNvSpPr/>
          <p:nvPr/>
        </p:nvSpPr>
        <p:spPr>
          <a:xfrm>
            <a:off x="899592" y="90872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Результат: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 детей сформировались представления о водных обитателях-лососях, их строении, внешнем виде, среде обитания, разнообразии видов, обитающих в нашем округе.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Реализовались потребности детей в продуктивных видах деятельности.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Созданы в группе условий для формирования первоначальных навыков экологической культуры.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Вовлечены родители к участию в проектной деятельности.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60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6536" y="260648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5"/>
                </a:solidFill>
              </a:rPr>
              <a:t>вывод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4ACFBD-7E8B-4D4D-BCA9-FA4C6A9309E9}"/>
              </a:ext>
            </a:extLst>
          </p:cNvPr>
          <p:cNvSpPr/>
          <p:nvPr/>
        </p:nvSpPr>
        <p:spPr>
          <a:xfrm>
            <a:off x="539552" y="1413063"/>
            <a:ext cx="8280920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Рыбы – часть живой природы, это очень интересные и удивительные существа. Они нуждаются в нашей защите. Вода – среда обитания рыб. Без неё не сможет прожить ни одно живое существо. Нужно, чтобы люди не загрязняли водоёмы, не вылавливали редких рыб и не занимались браконьерством! 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21CD5-79D4-4FD6-9398-03EB48BE5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F4A15-0487-4C0E-9057-F0CF5871E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377">
            <a:off x="107504" y="2825552"/>
            <a:ext cx="4032448" cy="3339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69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Предполагаемый результат: </a:t>
            </a:r>
            <a:r>
              <a:rPr lang="ru-RU" dirty="0"/>
              <a:t>У детей сформируются представления о лососе: его строении, внешнем виде, среде обитания. Реализуются потребности детей в продуктивных видах деятельности. Создание в группе условий для формирования первоначальных навыков экологической культуры. Созданы условия для развития творческих способностей детей.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Образовательные области:</a:t>
            </a:r>
            <a:r>
              <a:rPr lang="ru-RU" dirty="0"/>
              <a:t> социально-коммуникативное развитие, познавательное развитие, речевое развитие, художественно-эстетическое развитие, физическое развитие.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Планируемые продукты проекта:</a:t>
            </a:r>
            <a:endParaRPr lang="ru-RU" dirty="0"/>
          </a:p>
          <a:p>
            <a:r>
              <a:rPr lang="ru-RU" dirty="0"/>
              <a:t>Коллективная работа «Свободу лососю», папка «Интересные факты о лососе».</a:t>
            </a:r>
          </a:p>
          <a:p>
            <a:r>
              <a:rPr lang="ru-RU" dirty="0"/>
              <a:t>Художественное творчество: Лепка: «Рыбка», Аппликация: «Лосось в море»,  Рисование: «Такие разные рыбки», штриховка.</a:t>
            </a:r>
          </a:p>
          <a:p>
            <a:r>
              <a:rPr lang="ru-RU" dirty="0"/>
              <a:t>Познание: «Кто такой лосось».</a:t>
            </a:r>
          </a:p>
          <a:p>
            <a:r>
              <a:rPr lang="ru-RU" dirty="0"/>
              <a:t>ЧХЛ «История про капельку и ее друзей», «Лосось и пескарь»</a:t>
            </a:r>
          </a:p>
        </p:txBody>
      </p:sp>
    </p:spTree>
    <p:extLst>
      <p:ext uri="{BB962C8B-B14F-4D97-AF65-F5344CB8AC3E}">
        <p14:creationId xmlns:p14="http://schemas.microsoft.com/office/powerpoint/2010/main" val="67573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Этапы реализации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85303" y="2087106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I этап. Подготовительный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087544"/>
            <a:ext cx="4347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II этап. Реализация проекта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077072"/>
            <a:ext cx="395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III этап. Заключительный</a:t>
            </a:r>
            <a:endParaRPr lang="ru-RU" sz="2400" dirty="0"/>
          </a:p>
        </p:txBody>
      </p:sp>
      <p:pic>
        <p:nvPicPr>
          <p:cNvPr id="1029" name="Picture 5" descr="https://fs00.infourok.ru/images/doc/59/73308/hello_html_m1f6a1a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3" y="3087543"/>
            <a:ext cx="2887016" cy="28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8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31840" y="332656"/>
            <a:ext cx="3346704" cy="576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I </a:t>
            </a:r>
            <a:r>
              <a:rPr lang="ru-RU" sz="3200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908720"/>
            <a:ext cx="7128792" cy="5832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Сбор и анализ литературы по данной теме;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Разработка плана реализации проекта;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Подборка иллюстративного материала;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Подборка стихотворений, загадок,  по теме проекта;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Подборка подвижных игр;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Подготовка материала для изобразительной деятельности;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Подбор художественной и познавательной литературы для чтения детям.</a:t>
            </a:r>
          </a:p>
          <a:p>
            <a:pPr marL="45720" indent="0">
              <a:lnSpc>
                <a:spcPct val="15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EE6CB303-595F-40AC-BCCF-6AAF369DFA34}"/>
              </a:ext>
            </a:extLst>
          </p:cNvPr>
          <p:cNvSpPr txBox="1">
            <a:spLocks/>
          </p:cNvSpPr>
          <p:nvPr/>
        </p:nvSpPr>
        <p:spPr>
          <a:xfrm>
            <a:off x="467544" y="908720"/>
            <a:ext cx="8280919" cy="5688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Беседа с детьми </a:t>
            </a:r>
            <a:r>
              <a:rPr lang="ru-RU" sz="2000" dirty="0">
                <a:solidFill>
                  <a:srgbClr val="002060"/>
                </a:solidFill>
              </a:rPr>
              <a:t>«О жизни лосося».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ЧХЛ</a:t>
            </a:r>
            <a:r>
              <a:rPr lang="ru-RU" sz="2000" dirty="0">
                <a:solidFill>
                  <a:srgbClr val="002060"/>
                </a:solidFill>
              </a:rPr>
              <a:t> «История про капельку и ее друзей», «Лосось и пескарь»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Дидактические игры </a:t>
            </a:r>
            <a:r>
              <a:rPr lang="ru-RU" sz="2000" dirty="0">
                <a:solidFill>
                  <a:srgbClr val="002060"/>
                </a:solidFill>
              </a:rPr>
              <a:t>«Четвертый лишний», «Что делают лососи?», «Кого не стало?»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Подвижные игры </a:t>
            </a:r>
            <a:r>
              <a:rPr lang="ru-RU" sz="2000" dirty="0">
                <a:solidFill>
                  <a:srgbClr val="002060"/>
                </a:solidFill>
              </a:rPr>
              <a:t>«Лососи и щуки», «Рыбаки и рыбки».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Малоподвижные игры </a:t>
            </a:r>
            <a:r>
              <a:rPr lang="ru-RU" sz="2000" dirty="0">
                <a:solidFill>
                  <a:srgbClr val="002060"/>
                </a:solidFill>
              </a:rPr>
              <a:t>«Любят рыбки новый дом», «Поймай рыбку», «Кто как двигается»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Настольные игры </a:t>
            </a:r>
            <a:r>
              <a:rPr lang="ru-RU" sz="2000" dirty="0">
                <a:solidFill>
                  <a:srgbClr val="002060"/>
                </a:solidFill>
              </a:rPr>
              <a:t>«Собери </a:t>
            </a:r>
            <a:r>
              <a:rPr lang="ru-RU" sz="2000" dirty="0" err="1">
                <a:solidFill>
                  <a:srgbClr val="002060"/>
                </a:solidFill>
              </a:rPr>
              <a:t>пазл</a:t>
            </a:r>
            <a:r>
              <a:rPr lang="ru-RU" sz="2000" dirty="0">
                <a:solidFill>
                  <a:srgbClr val="002060"/>
                </a:solidFill>
              </a:rPr>
              <a:t>», кубики, рыбалка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Пальчиковые игры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</a:rPr>
              <a:t>Физминутки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Чтение стихотворений </a:t>
            </a:r>
            <a:r>
              <a:rPr lang="ru-RU" sz="2000" dirty="0">
                <a:solidFill>
                  <a:srgbClr val="002060"/>
                </a:solidFill>
              </a:rPr>
              <a:t>о рыбах. </a:t>
            </a:r>
            <a:r>
              <a:rPr lang="ru-RU" sz="2000" b="1" dirty="0">
                <a:solidFill>
                  <a:srgbClr val="002060"/>
                </a:solidFill>
              </a:rPr>
              <a:t>Загадывание загадок </a:t>
            </a:r>
            <a:r>
              <a:rPr lang="ru-RU" sz="2000" dirty="0">
                <a:solidFill>
                  <a:srgbClr val="002060"/>
                </a:solidFill>
              </a:rPr>
              <a:t>о рыбах.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Изобразительная деятельность</a:t>
            </a:r>
            <a:r>
              <a:rPr lang="ru-RU" sz="2000" dirty="0">
                <a:solidFill>
                  <a:srgbClr val="002060"/>
                </a:solidFill>
              </a:rPr>
              <a:t>: рисование «Такие разные лососи», штриховка «Рыбка», трафарет лосося; лепка «Рыбка»;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аппликация «Лосось в море»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Консультация для родителей, «Интересные факты о лососе»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77815888-BDD7-4690-913C-FFBDCEF6C349}"/>
              </a:ext>
            </a:extLst>
          </p:cNvPr>
          <p:cNvSpPr txBox="1">
            <a:spLocks/>
          </p:cNvSpPr>
          <p:nvPr/>
        </p:nvSpPr>
        <p:spPr>
          <a:xfrm>
            <a:off x="2699792" y="188640"/>
            <a:ext cx="334670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II </a:t>
            </a:r>
            <a:r>
              <a:rPr lang="ru-RU" sz="3600" dirty="0">
                <a:solidFill>
                  <a:srgbClr val="FF0000"/>
                </a:solidFill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138057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37265" y="404664"/>
            <a:ext cx="3346704" cy="6397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III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1131705"/>
            <a:ext cx="3600399" cy="102056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Коллективная работа «Свободу лососю».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BC1DB-5AA5-434B-BD92-F123F00DF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65" y="2250573"/>
            <a:ext cx="4301068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BBA91218-5DE5-4AEB-9361-0F8AC24FE512}"/>
              </a:ext>
            </a:extLst>
          </p:cNvPr>
          <p:cNvSpPr txBox="1">
            <a:spLocks/>
          </p:cNvSpPr>
          <p:nvPr/>
        </p:nvSpPr>
        <p:spPr>
          <a:xfrm>
            <a:off x="4925321" y="4509995"/>
            <a:ext cx="4104456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Папка «Все о лососях»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11BB20-3187-463E-ADAB-F82C119A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4348" b="21651"/>
          <a:stretch/>
        </p:blipFill>
        <p:spPr>
          <a:xfrm>
            <a:off x="4781302" y="724545"/>
            <a:ext cx="3967161" cy="4177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74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46F2CC63-3501-4EE3-BA06-9EAB14BA5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1" y="2636913"/>
            <a:ext cx="4392490" cy="35283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DCB0407-CB2D-4E54-B956-8172EBA4FA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6034" y="2794934"/>
            <a:ext cx="3960443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4EFAAD3-96D3-428C-AFE2-50521FF1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11430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 жизни лосося»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ЧХЛ «История про капельку и ее друзей»</a:t>
            </a:r>
          </a:p>
        </p:txBody>
      </p:sp>
    </p:spTree>
    <p:extLst>
      <p:ext uri="{BB962C8B-B14F-4D97-AF65-F5344CB8AC3E}">
        <p14:creationId xmlns:p14="http://schemas.microsoft.com/office/powerpoint/2010/main" val="378155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E804CB-D68B-4A9E-A355-838344B0E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240" y="1547664"/>
            <a:ext cx="3777735" cy="4411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</a:rPr>
              <a:t>«Четвертый лишний»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D2B83E2-6043-438E-BA0E-742F836CA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064" y="1574977"/>
            <a:ext cx="3490720" cy="4411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«Кого не стало»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32C6D6-1202-4957-9A9A-933A0D31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91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Дидактические игры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01328-9D26-4F6D-8B15-D42AE21E0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161835" y="2016153"/>
            <a:ext cx="48965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AAAAB2-3E1D-42F9-AE46-7F931706D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8000" b="4801"/>
          <a:stretch/>
        </p:blipFill>
        <p:spPr>
          <a:xfrm rot="5400000">
            <a:off x="5027174" y="2353067"/>
            <a:ext cx="4176464" cy="379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8622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7544faac0c0d346aa876a276cfe07d196b5a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291</TotalTime>
  <Words>459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Georgia</vt:lpstr>
      <vt:lpstr>Helvetica Neue</vt:lpstr>
      <vt:lpstr>Times New Roman</vt:lpstr>
      <vt:lpstr>Trebuchet MS</vt:lpstr>
      <vt:lpstr>Wingdings</vt:lpstr>
      <vt:lpstr>Воздушный поток</vt:lpstr>
      <vt:lpstr>Муниципальное бюджетное общеобразовательное учреждение  «Средняя общеобразовательная школа №11»  г. Уссурийска Уго </vt:lpstr>
      <vt:lpstr>Презентация PowerPoint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Беседа «О жизни лосося»  ЧХЛ «История про капельку и ее друзей»</vt:lpstr>
      <vt:lpstr>Дидактические игры</vt:lpstr>
      <vt:lpstr>Подвижные игры</vt:lpstr>
      <vt:lpstr>Настольные игры</vt:lpstr>
      <vt:lpstr>Пальчиковые игры</vt:lpstr>
      <vt:lpstr>Физминутки</vt:lpstr>
      <vt:lpstr>Презентация PowerPoint</vt:lpstr>
      <vt:lpstr>Рисование «Такие разные рыбки»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- эстетическому развитию детей №17 «Ромашка» г. Ессентуки</dc:title>
  <dc:creator>Юрий</dc:creator>
  <cp:lastModifiedBy>Natka Stukalova</cp:lastModifiedBy>
  <cp:revision>45</cp:revision>
  <cp:lastPrinted>2019-04-09T11:56:55Z</cp:lastPrinted>
  <dcterms:created xsi:type="dcterms:W3CDTF">2017-10-21T08:29:31Z</dcterms:created>
  <dcterms:modified xsi:type="dcterms:W3CDTF">2019-04-15T09:41:37Z</dcterms:modified>
</cp:coreProperties>
</file>