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sldIdLst>
    <p:sldId id="29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924" autoAdjust="0"/>
  </p:normalViewPr>
  <p:slideViewPr>
    <p:cSldViewPr>
      <p:cViewPr varScale="1">
        <p:scale>
          <a:sx n="80" d="100"/>
          <a:sy n="80" d="100"/>
        </p:scale>
        <p:origin x="-5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E317A-565B-42F5-893C-E930A78DCC88}" type="datetimeFigureOut">
              <a:rPr lang="ru-RU" smtClean="0"/>
              <a:pPr/>
              <a:t>06.11.2019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54B5F-C1A5-498A-B2F5-2572C1E0C360}" type="slidenum">
              <a:rPr lang="ru-RU" smtClean="0"/>
              <a:pPr/>
              <a:t>‹#›</a:t>
            </a:fld>
            <a:endParaRPr lang="ru-RU"/>
          </a:p>
        </p:txBody>
      </p:sp>
    </p:spTree>
    <p:extLst>
      <p:ext uri="{BB962C8B-B14F-4D97-AF65-F5344CB8AC3E}">
        <p14:creationId xmlns:p14="http://schemas.microsoft.com/office/powerpoint/2010/main" val="222100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054B5F-C1A5-498A-B2F5-2572C1E0C360}" type="slidenum">
              <a:rPr lang="ru-RU" smtClean="0"/>
              <a:pPr/>
              <a:t>1</a:t>
            </a:fld>
            <a:endParaRPr lang="ru-RU"/>
          </a:p>
        </p:txBody>
      </p:sp>
    </p:spTree>
    <p:extLst>
      <p:ext uri="{BB962C8B-B14F-4D97-AF65-F5344CB8AC3E}">
        <p14:creationId xmlns:p14="http://schemas.microsoft.com/office/powerpoint/2010/main" val="223039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Vasiliy</a:t>
            </a:r>
            <a:endParaRPr lang="ru-RU" dirty="0"/>
          </a:p>
        </p:txBody>
      </p:sp>
      <p:sp>
        <p:nvSpPr>
          <p:cNvPr id="4" name="Номер слайда 3"/>
          <p:cNvSpPr>
            <a:spLocks noGrp="1"/>
          </p:cNvSpPr>
          <p:nvPr>
            <p:ph type="sldNum" sz="quarter" idx="10"/>
          </p:nvPr>
        </p:nvSpPr>
        <p:spPr/>
        <p:txBody>
          <a:bodyPr/>
          <a:lstStyle/>
          <a:p>
            <a:fld id="{1D054B5F-C1A5-498A-B2F5-2572C1E0C360}" type="slidenum">
              <a:rPr lang="ru-RU" smtClean="0"/>
              <a:pPr/>
              <a:t>3</a:t>
            </a:fld>
            <a:endParaRPr lang="ru-RU"/>
          </a:p>
        </p:txBody>
      </p:sp>
    </p:spTree>
    <p:extLst>
      <p:ext uri="{BB962C8B-B14F-4D97-AF65-F5344CB8AC3E}">
        <p14:creationId xmlns:p14="http://schemas.microsoft.com/office/powerpoint/2010/main" val="404759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Кем</a:t>
            </a:r>
            <a:r>
              <a:rPr lang="ru-RU" baseline="0" dirty="0" smtClean="0"/>
              <a:t> </a:t>
            </a:r>
            <a:r>
              <a:rPr lang="ru-RU" dirty="0" smtClean="0"/>
              <a:t>были эти люди? </a:t>
            </a:r>
            <a:endParaRPr lang="ru-RU" dirty="0"/>
          </a:p>
        </p:txBody>
      </p:sp>
      <p:sp>
        <p:nvSpPr>
          <p:cNvPr id="4" name="Номер слайда 3"/>
          <p:cNvSpPr>
            <a:spLocks noGrp="1"/>
          </p:cNvSpPr>
          <p:nvPr>
            <p:ph type="sldNum" sz="quarter" idx="10"/>
          </p:nvPr>
        </p:nvSpPr>
        <p:spPr/>
        <p:txBody>
          <a:bodyPr/>
          <a:lstStyle/>
          <a:p>
            <a:fld id="{1D054B5F-C1A5-498A-B2F5-2572C1E0C360}" type="slidenum">
              <a:rPr lang="ru-RU" smtClean="0"/>
              <a:pPr/>
              <a:t>4</a:t>
            </a:fld>
            <a:endParaRPr lang="ru-RU"/>
          </a:p>
        </p:txBody>
      </p:sp>
    </p:spTree>
    <p:extLst>
      <p:ext uri="{BB962C8B-B14F-4D97-AF65-F5344CB8AC3E}">
        <p14:creationId xmlns:p14="http://schemas.microsoft.com/office/powerpoint/2010/main" val="225317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a:t>
            </a:r>
            <a:r>
              <a:rPr lang="ru-RU" baseline="0" dirty="0" smtClean="0"/>
              <a:t> надо </a:t>
            </a:r>
            <a:r>
              <a:rPr lang="en-US" baseline="0" dirty="0" smtClean="0"/>
              <a:t>is</a:t>
            </a:r>
            <a:endParaRPr lang="ru-RU" dirty="0"/>
          </a:p>
        </p:txBody>
      </p:sp>
      <p:sp>
        <p:nvSpPr>
          <p:cNvPr id="4" name="Номер слайда 3"/>
          <p:cNvSpPr>
            <a:spLocks noGrp="1"/>
          </p:cNvSpPr>
          <p:nvPr>
            <p:ph type="sldNum" sz="quarter" idx="10"/>
          </p:nvPr>
        </p:nvSpPr>
        <p:spPr/>
        <p:txBody>
          <a:bodyPr/>
          <a:lstStyle/>
          <a:p>
            <a:fld id="{1D054B5F-C1A5-498A-B2F5-2572C1E0C360}" type="slidenum">
              <a:rPr lang="ru-RU" smtClean="0"/>
              <a:pPr/>
              <a:t>32</a:t>
            </a:fld>
            <a:endParaRPr lang="ru-RU"/>
          </a:p>
        </p:txBody>
      </p:sp>
    </p:spTree>
    <p:extLst>
      <p:ext uri="{BB962C8B-B14F-4D97-AF65-F5344CB8AC3E}">
        <p14:creationId xmlns:p14="http://schemas.microsoft.com/office/powerpoint/2010/main" val="785910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054B5F-C1A5-498A-B2F5-2572C1E0C360}" type="slidenum">
              <a:rPr lang="ru-RU" smtClean="0"/>
              <a:pPr/>
              <a:t>37</a:t>
            </a:fld>
            <a:endParaRPr lang="ru-RU"/>
          </a:p>
        </p:txBody>
      </p:sp>
    </p:spTree>
    <p:extLst>
      <p:ext uri="{BB962C8B-B14F-4D97-AF65-F5344CB8AC3E}">
        <p14:creationId xmlns:p14="http://schemas.microsoft.com/office/powerpoint/2010/main" val="196452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r>
              <a:rPr lang="en-US" dirty="0" smtClean="0"/>
              <a:t>would have been</a:t>
            </a:r>
            <a:r>
              <a:rPr lang="en-US" baseline="0" dirty="0" smtClean="0"/>
              <a:t> unable…   the whole Soviet Union and Europe… May 9,1945 according to Tehran agreement.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Можно в отдельный слайд: </a:t>
            </a:r>
            <a:r>
              <a:rPr lang="en-US" baseline="0" dirty="0" smtClean="0"/>
              <a:t>Today when memories of war are set to fade, it is important to remember the second world war “correctly”, not paying attention to nationalist politicians seeking to downplay the historic victory of USSR.</a:t>
            </a:r>
          </a:p>
          <a:p>
            <a:endParaRPr lang="ru-RU" dirty="0"/>
          </a:p>
        </p:txBody>
      </p:sp>
      <p:sp>
        <p:nvSpPr>
          <p:cNvPr id="4" name="Номер слайда 3"/>
          <p:cNvSpPr>
            <a:spLocks noGrp="1"/>
          </p:cNvSpPr>
          <p:nvPr>
            <p:ph type="sldNum" sz="quarter" idx="10"/>
          </p:nvPr>
        </p:nvSpPr>
        <p:spPr/>
        <p:txBody>
          <a:bodyPr/>
          <a:lstStyle/>
          <a:p>
            <a:fld id="{1D054B5F-C1A5-498A-B2F5-2572C1E0C360}" type="slidenum">
              <a:rPr lang="ru-RU" smtClean="0"/>
              <a:pPr/>
              <a:t>40</a:t>
            </a:fld>
            <a:endParaRPr lang="ru-RU"/>
          </a:p>
        </p:txBody>
      </p:sp>
    </p:spTree>
    <p:extLst>
      <p:ext uri="{BB962C8B-B14F-4D97-AF65-F5344CB8AC3E}">
        <p14:creationId xmlns:p14="http://schemas.microsoft.com/office/powerpoint/2010/main" val="1864138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8166F1F-CE9B-4651-A6AA-CD717754106B}" type="datetimeFigureOut">
              <a:rPr lang="en-US" smtClean="0"/>
              <a:pPr/>
              <a:t>11/6/2019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7021451-1387-4CA6-816F-3879F97B5C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8166F1F-CE9B-4651-A6AA-CD717754106B}" type="datetimeFigureOut">
              <a:rPr lang="en-US" smtClean="0"/>
              <a:pPr/>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8166F1F-CE9B-4651-A6AA-CD717754106B}" type="datetimeFigureOut">
              <a:rPr lang="en-US" smtClean="0"/>
              <a:pPr/>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1451-1387-4CA6-816F-3879F97B5CBC}"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F8166F1F-CE9B-4651-A6AA-CD717754106B}" type="datetimeFigureOut">
              <a:rPr lang="en-US" smtClean="0"/>
              <a:pPr/>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1451-1387-4CA6-816F-3879F97B5CBC}"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8166F1F-CE9B-4651-A6AA-CD717754106B}" type="datetimeFigureOut">
              <a:rPr lang="en-US" smtClean="0"/>
              <a:pPr/>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21451-1387-4CA6-816F-3879F97B5C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66F1F-CE9B-4651-A6AA-CD717754106B}" type="datetimeFigureOut">
              <a:rPr lang="en-US" smtClean="0"/>
              <a:pPr/>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1451-1387-4CA6-816F-3879F97B5C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F8166F1F-CE9B-4651-A6AA-CD717754106B}" type="datetimeFigureOut">
              <a:rPr lang="en-US" smtClean="0"/>
              <a:pPr/>
              <a:t>11/6/2019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7021451-1387-4CA6-816F-3879F97B5C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F8166F1F-CE9B-4651-A6AA-CD717754106B}" type="datetimeFigureOut">
              <a:rPr lang="en-US" smtClean="0"/>
              <a:pPr/>
              <a:t>11/6/2019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7021451-1387-4CA6-816F-3879F97B5C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8166F1F-CE9B-4651-A6AA-CD717754106B}" type="datetimeFigureOut">
              <a:rPr lang="en-US" smtClean="0"/>
              <a:pPr/>
              <a:t>11/6/2019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7021451-1387-4CA6-816F-3879F97B5C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The Victory That Cannot Be Forgotten</a:t>
            </a:r>
            <a:endParaRPr lang="ru-RU" dirty="0"/>
          </a:p>
        </p:txBody>
      </p:sp>
      <p:sp>
        <p:nvSpPr>
          <p:cNvPr id="3" name="Подзаголовок 2"/>
          <p:cNvSpPr>
            <a:spLocks noGrp="1"/>
          </p:cNvSpPr>
          <p:nvPr>
            <p:ph type="subTitle" idx="1"/>
          </p:nvPr>
        </p:nvSpPr>
        <p:spPr>
          <a:xfrm>
            <a:off x="2843808" y="4509120"/>
            <a:ext cx="4978896" cy="1143000"/>
          </a:xfrm>
        </p:spPr>
        <p:txBody>
          <a:bodyPr>
            <a:normAutofit fontScale="62500" lnSpcReduction="20000"/>
          </a:bodyPr>
          <a:lstStyle/>
          <a:p>
            <a:r>
              <a:rPr lang="ru-RU" dirty="0" smtClean="0"/>
              <a:t>Выполнил: Алексей Губар, ученик 10б класса</a:t>
            </a:r>
          </a:p>
          <a:p>
            <a:r>
              <a:rPr lang="ru-RU" dirty="0" smtClean="0"/>
              <a:t>МКОУ Вихоревская СОШ 2</a:t>
            </a:r>
            <a:endParaRPr lang="ru-RU" dirty="0" smtClean="0"/>
          </a:p>
          <a:p>
            <a:r>
              <a:rPr lang="ru-RU" dirty="0" smtClean="0"/>
              <a:t>Руководитель: Сорокина Тамара Станиславовна,  учитель 1 квалификационной категории</a:t>
            </a:r>
          </a:p>
        </p:txBody>
      </p:sp>
    </p:spTree>
    <p:extLst>
      <p:ext uri="{BB962C8B-B14F-4D97-AF65-F5344CB8AC3E}">
        <p14:creationId xmlns:p14="http://schemas.microsoft.com/office/powerpoint/2010/main" val="3890262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181600" y="6248400"/>
            <a:ext cx="3962400" cy="461665"/>
          </a:xfrm>
          <a:prstGeom prst="rect">
            <a:avLst/>
          </a:prstGeom>
          <a:noFill/>
        </p:spPr>
        <p:txBody>
          <a:bodyPr wrap="square" rtlCol="0">
            <a:spAutoFit/>
          </a:bodyPr>
          <a:lstStyle/>
          <a:p>
            <a:r>
              <a:rPr lang="en-US" sz="2400" b="1" dirty="0" smtClean="0">
                <a:solidFill>
                  <a:schemeClr val="bg1"/>
                </a:solidFill>
              </a:rPr>
              <a:t>Alexey </a:t>
            </a:r>
            <a:r>
              <a:rPr lang="en-US" sz="2400" b="1" dirty="0" err="1" smtClean="0">
                <a:solidFill>
                  <a:schemeClr val="bg1"/>
                </a:solidFill>
              </a:rPr>
              <a:t>Gubar</a:t>
            </a:r>
            <a:endParaRPr lang="ru-RU" sz="2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 </a:t>
            </a:r>
            <a:r>
              <a:rPr lang="en-US" dirty="0"/>
              <a:t>Today when memories of war are set to fade, it is important to remember the second world war “correctly”, not paying attention to nationalist politicians seeking to downplay the historic victory of USSR.</a:t>
            </a:r>
          </a:p>
          <a:p>
            <a:endParaRPr lang="en-US" dirty="0"/>
          </a:p>
          <a:p>
            <a:endParaRPr lang="ru-RU" dirty="0"/>
          </a:p>
        </p:txBody>
      </p:sp>
    </p:spTree>
    <p:extLst>
      <p:ext uri="{BB962C8B-B14F-4D97-AF65-F5344CB8AC3E}">
        <p14:creationId xmlns:p14="http://schemas.microsoft.com/office/powerpoint/2010/main" val="3024294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145</Words>
  <Application>Microsoft Office PowerPoint</Application>
  <PresentationFormat>Экран (4:3)</PresentationFormat>
  <Paragraphs>17</Paragraphs>
  <Slides>41</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Кнопка</vt:lpstr>
      <vt:lpstr>The Victory That Cannot Be Forgotten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officegen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officegen</dc:creator>
  <cp:lastModifiedBy>Admin</cp:lastModifiedBy>
  <cp:revision>21</cp:revision>
  <dcterms:created xsi:type="dcterms:W3CDTF">2015-03-28T13:39:36Z</dcterms:created>
  <dcterms:modified xsi:type="dcterms:W3CDTF">2019-11-06T08:14:07Z</dcterms:modified>
</cp:coreProperties>
</file>