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E7934DE-644E-4AE5-BDF6-494989230A74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253A15B-A955-4717-81D7-BC46EA072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0" cap="none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Феномен самозванства в истории России на примере смутного времени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293096"/>
            <a:ext cx="6120680" cy="1800200"/>
          </a:xfrm>
        </p:spPr>
        <p:txBody>
          <a:bodyPr>
            <a:normAutofit fontScale="92500"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 Даниил Александрович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Лаврикова Наталия Игоревна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8078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66BF0-C605-4940-873D-3E4A3C17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Периодизация Смутного времени в России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B0A618-0357-486A-A4CC-40D286B2C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17" y="1417638"/>
            <a:ext cx="7467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/>
              <a:t>Начало. Дату начала смуты определяют по-разному:</a:t>
            </a:r>
            <a:endParaRPr lang="ru-RU" sz="4800" dirty="0"/>
          </a:p>
          <a:p>
            <a:r>
              <a:rPr lang="ru-RU" sz="4800" dirty="0"/>
              <a:t>1584 — год смерти Ивана Грозного;</a:t>
            </a:r>
          </a:p>
          <a:p>
            <a:r>
              <a:rPr lang="ru-RU" sz="4800" dirty="0"/>
              <a:t>1591 — гибель царевича Дмитрия в Угличе;</a:t>
            </a:r>
          </a:p>
          <a:p>
            <a:r>
              <a:rPr lang="ru-RU" sz="4800" dirty="0"/>
              <a:t>1598 — смерть Фёдора Иоанновича или начало правления Бориса Годунова;</a:t>
            </a:r>
          </a:p>
          <a:p>
            <a:r>
              <a:rPr lang="ru-RU" sz="4800" dirty="0"/>
              <a:t>1604 — выступление самозванца.</a:t>
            </a:r>
          </a:p>
          <a:p>
            <a:endParaRPr lang="ru-RU" sz="4800" b="1" dirty="0"/>
          </a:p>
          <a:p>
            <a:r>
              <a:rPr lang="ru-RU" sz="4800" b="1" dirty="0"/>
              <a:t>Окончание.</a:t>
            </a:r>
          </a:p>
          <a:p>
            <a:r>
              <a:rPr lang="ru-RU" sz="4800" dirty="0"/>
              <a:t>Даты окончания Смуты также разнятся. Часть историков считает, что Смута оканчивается в 1613 году Земским Собором и избранием Михаила Романова. Другие считают, что Смута оканчивается </a:t>
            </a:r>
            <a:r>
              <a:rPr lang="ru-RU" sz="4800" dirty="0" err="1"/>
              <a:t>Деулинским</a:t>
            </a:r>
            <a:r>
              <a:rPr lang="ru-RU" sz="4800" dirty="0"/>
              <a:t> перемирием с Речью Посполитой в 1618 году.</a:t>
            </a:r>
          </a:p>
          <a:p>
            <a:r>
              <a:rPr lang="ru-RU" sz="4800" b="1" dirty="0"/>
              <a:t>Существуют различные взгляды на периодизацию Смутного времени. Различные периодизации вытекают из принципа, лежащего в их основе.</a:t>
            </a:r>
            <a:endParaRPr lang="ru-RU" sz="4800" dirty="0"/>
          </a:p>
          <a:p>
            <a:endParaRPr lang="ru-RU" sz="4800" b="1" dirty="0"/>
          </a:p>
          <a:p>
            <a:r>
              <a:rPr lang="ru-RU" sz="4800" b="1" dirty="0"/>
              <a:t>По правителям:</a:t>
            </a:r>
            <a:endParaRPr lang="ru-RU" sz="4800" dirty="0"/>
          </a:p>
          <a:p>
            <a:r>
              <a:rPr lang="ru-RU" sz="4800" dirty="0"/>
              <a:t>1598 – 1605 гг. – Борис Годунов;</a:t>
            </a:r>
          </a:p>
          <a:p>
            <a:r>
              <a:rPr lang="ru-RU" sz="4800" dirty="0"/>
              <a:t>1605 – 1606 гг. – самозванец Лжедмитрий I;</a:t>
            </a:r>
          </a:p>
          <a:p>
            <a:r>
              <a:rPr lang="ru-RU" sz="4800" dirty="0"/>
              <a:t>1606 – 1610 гг. – двоевластие (Лжедмитрий II и боярский князь Василий Шуйский);</a:t>
            </a:r>
          </a:p>
          <a:p>
            <a:r>
              <a:rPr lang="ru-RU" sz="4800" dirty="0"/>
              <a:t>1610 – 1613 гг. – Семибоярщина;</a:t>
            </a:r>
          </a:p>
          <a:p>
            <a:r>
              <a:rPr lang="ru-RU" sz="4800" dirty="0"/>
              <a:t>1613 – 1645 гг. – Михаил Романов.</a:t>
            </a:r>
          </a:p>
          <a:p>
            <a:endParaRPr lang="ru-RU" sz="4800" b="1" dirty="0"/>
          </a:p>
          <a:p>
            <a:r>
              <a:rPr lang="ru-RU" sz="4800" b="1" dirty="0"/>
              <a:t>По характеру внешнего вмешательства</a:t>
            </a:r>
            <a:endParaRPr lang="ru-RU" sz="4800" dirty="0"/>
          </a:p>
          <a:p>
            <a:r>
              <a:rPr lang="ru-RU" sz="4800" dirty="0"/>
              <a:t>1598(1604) – 1609 гг. – скрытый этап;</a:t>
            </a:r>
          </a:p>
          <a:p>
            <a:r>
              <a:rPr lang="ru-RU" sz="4800" dirty="0"/>
              <a:t>1609 – 1618 гг. – прямое вторжение.</a:t>
            </a:r>
          </a:p>
          <a:p>
            <a:endParaRPr lang="ru-RU" sz="4800" b="1" dirty="0"/>
          </a:p>
          <a:p>
            <a:r>
              <a:rPr lang="ru-RU" sz="4800" b="1" dirty="0"/>
              <a:t>По характеру власти</a:t>
            </a:r>
            <a:endParaRPr lang="ru-RU" sz="4800" dirty="0"/>
          </a:p>
          <a:p>
            <a:r>
              <a:rPr lang="ru-RU" sz="4800" dirty="0"/>
              <a:t>1598 – 1610 гг. – боярские цари и самозванцы;</a:t>
            </a:r>
          </a:p>
          <a:p>
            <a:r>
              <a:rPr lang="ru-RU" sz="4800" dirty="0"/>
              <a:t>1610 – 1613 гг. – Семибоярщина и оккупация;</a:t>
            </a:r>
          </a:p>
          <a:p>
            <a:r>
              <a:rPr lang="ru-RU" sz="4800" dirty="0"/>
              <a:t>1613 – 1618 гг. – «Народный царь».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716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08C6F-5410-4ED2-AAB5-721EB070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D7DEEE-FB2F-4980-A707-F930B4E3B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Самозванчество</a:t>
            </a:r>
            <a:r>
              <a:rPr lang="ru-RU" dirty="0"/>
              <a:t> не представляет собой чисто русского явления, но ни в какой другой стране явление это не было столь частым и не играло столь значительной роли в истории народа и государства. Историю России нельзя написать, обходя проблему </a:t>
            </a:r>
            <a:r>
              <a:rPr lang="ru-RU" dirty="0" err="1"/>
              <a:t>самозванчества</a:t>
            </a:r>
            <a:r>
              <a:rPr lang="ru-RU" dirty="0"/>
              <a:t>: по словам Ключевского, "у нас с легкой руки первого Лжедмитрия самозванство стало хронической болезнью государства: с тех пор чуть не до конца XVIII в. редкое царствование проходило без самозванца". С начала XVII и до середины XIX в. едва можно обнаружить два-три десятилетия, не отмеченные появлением нового самозванца на Руси; в некоторые периоды самозванцы насчитываются десятками.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7536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21FEC-FE9D-4D2D-9C96-36D592B6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9027C1-6E6F-4AA5-9399-E69D2FAD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Таким образом, </a:t>
            </a:r>
            <a:r>
              <a:rPr lang="ru-RU" dirty="0" err="1"/>
              <a:t>самозванчество</a:t>
            </a:r>
            <a:r>
              <a:rPr lang="ru-RU" dirty="0"/>
              <a:t> и самозванцы сыграли большую роль в истории России. Но, несмотря на это, корни этого явления остаются до конца не выясненными. В этом смысле </a:t>
            </a:r>
            <a:r>
              <a:rPr lang="ru-RU" dirty="0" err="1"/>
              <a:t>самозванчество</a:t>
            </a:r>
            <a:r>
              <a:rPr lang="ru-RU" dirty="0"/>
              <a:t> представляет собой явление, которое раскрывает сущность процесса политической власти и рассматривается как мотивированное политическое действие вследствие кризиса власти.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408733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Самозванцы Смутного времени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5256584" cy="4525963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dirty="0"/>
              <a:t>общее определение для </a:t>
            </a:r>
            <a:r>
              <a:rPr lang="ru-RU" dirty="0" err="1"/>
              <a:t>лжецарей</a:t>
            </a:r>
            <a:r>
              <a:rPr lang="ru-RU" dirty="0"/>
              <a:t>, </a:t>
            </a:r>
            <a:r>
              <a:rPr lang="ru-RU" dirty="0" err="1"/>
              <a:t>лжецаревичей</a:t>
            </a:r>
            <a:r>
              <a:rPr lang="ru-RU" dirty="0"/>
              <a:t> и </a:t>
            </a:r>
            <a:r>
              <a:rPr lang="ru-RU" dirty="0" err="1"/>
              <a:t>лжебояр</a:t>
            </a:r>
            <a:r>
              <a:rPr lang="ru-RU" dirty="0"/>
              <a:t>, появившихся в московском государстве с 1598 по 1613 годы, — время, ознаменовавшееся тяжёлым экономическим и политическим кризисом в стране, а также </a:t>
            </a:r>
            <a:r>
              <a:rPr lang="ru-RU" dirty="0" err="1"/>
              <a:t>посольско</a:t>
            </a:r>
            <a:r>
              <a:rPr lang="ru-RU" dirty="0"/>
              <a:t>-шведских  интервенцией. По своему сословному происхождению принадлежали к частично к мелкопоместным дворянам или разорившимся детям боярских , а также к низшим слоям населения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429309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222222"/>
              </a:solidFill>
            </a:endParaRPr>
          </a:p>
          <a:p>
            <a:r>
              <a:rPr lang="ru-RU" dirty="0">
                <a:solidFill>
                  <a:srgbClr val="222222"/>
                </a:solidFill>
              </a:rPr>
              <a:t>C. В. Иванов «В смутное время (тушинский лагерь)»</a:t>
            </a:r>
          </a:p>
        </p:txBody>
      </p:sp>
      <p:pic>
        <p:nvPicPr>
          <p:cNvPr id="2050" name="Picture 2" descr="C:\Users\Admin\Downloads\Tushi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337" y="1735435"/>
            <a:ext cx="3528392" cy="27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94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Лжедмитрии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Все Лжедмитрии выдавали себя за царевича Дмитрия </a:t>
            </a:r>
            <a:r>
              <a:rPr lang="ru-RU" dirty="0" err="1"/>
              <a:t>Углицкого</a:t>
            </a:r>
            <a:r>
              <a:rPr lang="ru-RU" dirty="0"/>
              <a:t>, погибшего в 1591 году младшего сына Ивана Грозного, и претендовали на московский престол под именем </a:t>
            </a:r>
            <a:r>
              <a:rPr lang="ru-RU" b="1" dirty="0"/>
              <a:t>Дмитрий Иванович</a:t>
            </a:r>
            <a:r>
              <a:rPr lang="ru-RU" dirty="0"/>
              <a:t>. Михаил Молчанов и Лжедмитрий II, кроме того, претендовали на тождество с убитым в 1606 году Лжедмитрием I, в то время как Лжедмитрий III отождествлял себя с убитым в 1610 году Лжедмитрием II.</a:t>
            </a:r>
          </a:p>
        </p:txBody>
      </p:sp>
    </p:spTree>
    <p:extLst>
      <p:ext uri="{BB962C8B-B14F-4D97-AF65-F5344CB8AC3E}">
        <p14:creationId xmlns:p14="http://schemas.microsoft.com/office/powerpoint/2010/main" xmlns="" val="41811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Лжедмитрий </a:t>
            </a:r>
            <a:r>
              <a:rPr lang="en-US" b="1" dirty="0"/>
              <a:t>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Лжедмитрий I — единственный из самозванцев Смутного времени, царствовавший в Москве (1605—1606). С помощью Речи </a:t>
            </a:r>
            <a:r>
              <a:rPr lang="ru-RU" dirty="0" err="1"/>
              <a:t>Посполитой</a:t>
            </a:r>
            <a:r>
              <a:rPr lang="ru-RU" dirty="0"/>
              <a:t> одержал победу над династией Годуновых. Убит в результате заговора и восстания москвичей 17 мая 1606 году.</a:t>
            </a:r>
          </a:p>
          <a:p>
            <a:r>
              <a:rPr lang="ru-RU" dirty="0"/>
              <a:t>Наиболее распространена точка зрения, отождествляющая царя-самозванца с Григорием Отрепьевым</a:t>
            </a:r>
          </a:p>
          <a:p>
            <a:endParaRPr lang="ru-RU" dirty="0"/>
          </a:p>
        </p:txBody>
      </p:sp>
      <p:pic>
        <p:nvPicPr>
          <p:cNvPr id="3074" name="Picture 2" descr="C:\Users\Admin\Downloads\Dymitr_Samozwaniec_Otrep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337" y="1340768"/>
            <a:ext cx="36413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920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Лжедмитрий </a:t>
            </a:r>
            <a:r>
              <a:rPr lang="en-US" b="1" dirty="0"/>
              <a:t>II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Лжедмитрий II (происхождение неясно, возможно, крещёный еврей из Шклова или подьячий Молчанов) явился в 1607 году и женился на вдове первого самозванца, Марине Мнишек. В 1607—1610 контролировал часть Российского царства, имел резиденцию сперва в Тушине под Москвой (известен как «Тушинский вор»), потом в Калуге, где и был в конце 1610 года убит.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Admin\Downloads\Pseudo-Dimitri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746" y="620688"/>
            <a:ext cx="4137254" cy="54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485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Лжедмитрий </a:t>
            </a:r>
            <a:r>
              <a:rPr lang="en-US" b="1" dirty="0"/>
              <a:t>III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Известен как </a:t>
            </a:r>
            <a:r>
              <a:rPr lang="ru-RU" dirty="0" err="1"/>
              <a:t>Сидорка</a:t>
            </a:r>
            <a:r>
              <a:rPr lang="ru-RU" dirty="0"/>
              <a:t>, </a:t>
            </a:r>
            <a:r>
              <a:rPr lang="ru-RU" dirty="0" err="1"/>
              <a:t>Матюшка</a:t>
            </a:r>
            <a:r>
              <a:rPr lang="ru-RU" dirty="0"/>
              <a:t> или «Псковский вор». Действовал в Пскове в 1611—1612 годах, был конкурентом шведскому королевичу, притязавшему на русский трон. Реально значительных территорий не контролировал и не имел такого количества сторонников, как первые два Лжедмитрия. Пленён и отправлен в Москву; либо казнён в Москве, либо погиб по дороге</a:t>
            </a:r>
          </a:p>
        </p:txBody>
      </p:sp>
      <p:pic>
        <p:nvPicPr>
          <p:cNvPr id="5122" name="Picture 2" descr="C:\Users\Admin\Downloads\ldmitry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849" y="1400308"/>
            <a:ext cx="3456384" cy="409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36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Лжедмитрий </a:t>
            </a:r>
            <a:r>
              <a:rPr lang="en-US" b="1" dirty="0"/>
              <a:t>IV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655272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Известен как «Астраханский вор». Выдавал себя за спасшегося Лжедмитрия II. Возможно, был ставленником татарского князя Петра Урусова. Вскоре незаметно исчез с политической арены. Новый самозванец появился примерно в конце 1611 года, когда Лжедмитрий III добился признания на </a:t>
            </a:r>
            <a:r>
              <a:rPr lang="ru-RU" dirty="0" err="1"/>
              <a:t>cеверо</a:t>
            </a:r>
            <a:r>
              <a:rPr lang="ru-RU" dirty="0"/>
              <a:t>-западе Московского царства, сделав своей резиденцией Псков. Лжедмитрий IV объявился в Астрахани, где его признало царём всё Нижнее Поволжье. Таким образом, в России одновременно действовало два «царя Дмитрия» — Лжедмитрий III на северо-западе и Лжедмитрий IV на юге</a:t>
            </a:r>
            <a:r>
              <a:rPr lang="ru-RU" baseline="30000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107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самозванства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Существует множество мнений и теорий о предпосылках и причинах Смутного времени. Хронология Смуты охватывает период с 1598г. по 1613г. В 1598г. умирает бездетный царь Фёдор. Отсюда главная причина Смутного времени:</a:t>
            </a:r>
            <a:endParaRPr lang="en-US" dirty="0"/>
          </a:p>
          <a:p>
            <a:endParaRPr lang="en-US" dirty="0"/>
          </a:p>
          <a:p>
            <a:r>
              <a:rPr lang="ru-RU" dirty="0"/>
              <a:t>1) Прекращение правящей династии Рюриковичей. Династический кризис вызвал "всеобщее смятение и брожение", а так же привёл к политической борьбе за </a:t>
            </a:r>
            <a:r>
              <a:rPr lang="ru-RU" dirty="0" err="1"/>
              <a:t>власть.Большинство</a:t>
            </a:r>
            <a:r>
              <a:rPr lang="ru-RU" dirty="0"/>
              <a:t> дореволюционных историков считают, Что Смута есть "порождение предыдущего XVI века". Предпосылки зарождались ещё в период правления Ивана Грозного.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95891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84E6E1-D5A7-4C47-A7E3-FBAE2103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самозванства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1A0FCC-628D-416B-BC61-C16E5CCA8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2) Опричнина привела к экономическому разорению большинства центральных уездов страны. Усугубила экономический кризис и затянувшаяся Ливонская война (1558-1582гг.), результатом которой было не только поражение, но и огромные людские жертвы и материальные потери. Издание законов временно отменяющих Юрьев день и увеличивающих срок сыска </a:t>
            </a:r>
            <a:r>
              <a:rPr lang="ru-RU" dirty="0" err="1"/>
              <a:t>беглых.Роковую</a:t>
            </a:r>
            <a:r>
              <a:rPr lang="ru-RU" dirty="0"/>
              <a:t> роль в судьбе царя сыграли события 1601-1603гг., связанные с неурожайными годами и массовым голодом. Все попытки Годунова преодолеть препятствия неурожая: раздача бедным денег, бесплатная выдача хлеба из государственных хранилищ, организация платных строительных работ - не увенчались успехом. Цены на хлеб поднялись примерно в 100 раз. На волне массового недовольства начались крестьянские выступления. Недовольство властью сохранялось, оно во многом подготовило почву для появления самозванца.</a:t>
            </a:r>
          </a:p>
        </p:txBody>
      </p:sp>
    </p:spTree>
    <p:extLst>
      <p:ext uri="{BB962C8B-B14F-4D97-AF65-F5344CB8AC3E}">
        <p14:creationId xmlns:p14="http://schemas.microsoft.com/office/powerpoint/2010/main" xmlns="" val="62640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</TotalTime>
  <Words>614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Феномен самозванства в истории России на примере смутного времени</vt:lpstr>
      <vt:lpstr>Самозванцы Смутного времени</vt:lpstr>
      <vt:lpstr>Лжедмитрии </vt:lpstr>
      <vt:lpstr>Лжедмитрий I</vt:lpstr>
      <vt:lpstr>Лжедмитрий II</vt:lpstr>
      <vt:lpstr>Лжедмитрий III </vt:lpstr>
      <vt:lpstr>Лжедмитрий IV</vt:lpstr>
      <vt:lpstr>Предпосылки самозванства </vt:lpstr>
      <vt:lpstr>Предпосылки самозванства </vt:lpstr>
      <vt:lpstr>Периодизация Смутного времени в России </vt:lpstr>
      <vt:lpstr>Заключение 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Феномен самозванства в истории России на примере смутного времени</dc:title>
  <dc:creator>Admin</dc:creator>
  <cp:lastModifiedBy>Пользователь</cp:lastModifiedBy>
  <cp:revision>13</cp:revision>
  <dcterms:created xsi:type="dcterms:W3CDTF">2019-10-23T14:20:00Z</dcterms:created>
  <dcterms:modified xsi:type="dcterms:W3CDTF">2019-11-11T16:56:13Z</dcterms:modified>
</cp:coreProperties>
</file>