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56" r:id="rId4"/>
    <p:sldId id="257" r:id="rId5"/>
    <p:sldId id="273" r:id="rId6"/>
    <p:sldId id="272" r:id="rId7"/>
    <p:sldId id="274" r:id="rId8"/>
    <p:sldId id="275" r:id="rId9"/>
    <p:sldId id="293" r:id="rId10"/>
    <p:sldId id="294" r:id="rId11"/>
    <p:sldId id="295" r:id="rId12"/>
    <p:sldId id="296" r:id="rId13"/>
    <p:sldId id="262" r:id="rId14"/>
    <p:sldId id="263" r:id="rId15"/>
    <p:sldId id="264" r:id="rId16"/>
    <p:sldId id="261" r:id="rId17"/>
    <p:sldId id="265" r:id="rId18"/>
    <p:sldId id="266" r:id="rId19"/>
    <p:sldId id="267" r:id="rId20"/>
    <p:sldId id="268" r:id="rId21"/>
    <p:sldId id="269" r:id="rId22"/>
    <p:sldId id="270" r:id="rId23"/>
    <p:sldId id="276" r:id="rId24"/>
    <p:sldId id="288" r:id="rId25"/>
    <p:sldId id="289" r:id="rId26"/>
    <p:sldId id="285" r:id="rId27"/>
    <p:sldId id="277" r:id="rId28"/>
    <p:sldId id="284" r:id="rId29"/>
    <p:sldId id="27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23120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Составила:учитель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профессионально-трудового обучения (швейное дело).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ГОКУ СКШ №5 г.Иркутска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Алферова Н.Ю.</a:t>
            </a:r>
          </a:p>
          <a:p>
            <a:pPr algn="just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Презентация по теме: «Повышение активности и самостоятельности учащихся в процессе практической деятельности на уроках швейного дела в специальной (коррекционной)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школе».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Миша\Desktop\труды\S73021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8566" y="1412776"/>
            <a:ext cx="6786867" cy="4713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Миша\Desktop\труды\S73021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8566" y="1484784"/>
            <a:ext cx="6786867" cy="46413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95232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Применение деловых игр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один из путей коррекции развития познавательной деятельности детей. Во время игры у детей развиваются наблюдательность, память мышление, речь, самостоятельность и инициатива.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996952"/>
            <a:ext cx="8424936" cy="324036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Деловая игра "экзамен".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Учащиеся делятся на 2 группы: "экзаменаторы" и "экзаменующиеся". Учитель заранее готовит комплекты билетов. "Экзаменующиеся" вытягивают билеты, предложенные "экзаменаторами" и отвечают на них. Учитель осуществляет контроль. Затем группы меняются местами и используют второй комплект билетов.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Подбери к технологическому термину и содержанию работы правильные примеры применения.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ru-RU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Сметать- это значит соединить временно сметочными стежками две детали или два среза одной детали.</a:t>
            </a: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Сметать две одинаковые по размеру детали стежками временного назначения. Например: сметать детали мешочка.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Закрепить подогнутый край среза стежками временного назначения.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Например: закрепить подогнутый срез платка.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Закрепить срез ткани от осыпания обметочными стежками.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Например: обметать срезы мешочка.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Учащиеся должны дать общее понятие из набора слов.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Шкала деления. Длина стежка. Рычаг регулятора. Машинная закрепка. (Регулятор строчки)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Колба. Лезвие. Острие иглы. Ушко.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Лыска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Желобок. Номер иглы.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(Машинная игла)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Корпус. Защелка. Установочный палец Пластинчатая пружина. Винт. (Шпульный колпачок)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Г) Лицевая и изнаночная сторона. Долевая нить. Поперечная нить. Переплетения нитей. Кромка. (Ткань)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6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Составь слово.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каждой карточке написано слово, но буквы в нем переставлены, учащиеся должны угадать, какое слово зашифровано.</a:t>
            </a: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Л Г И (игла), ШИНАМА (машина), РТУКФА (фартук), ЕЯШВ (швея), ТКНИА (нитка), КРОЙЗАЩИК (закройщик).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 Отгадай пословицы».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Предлагаю командам собрать пословицы. (Пословицы разделены на части, командам предлагается собрать их, какая команда быстрее соберет).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труда -…………………….. не выловишь рыбку из пруда.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охоты - ……………………. нет работы.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дела жить -………………. только небо коптить.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топора не плотник -………….. без иглы не портной.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Дело мастера -……………… боится.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 раз отмерь -………………. один раз отрежь.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Отгадай</a:t>
            </a:r>
            <a:r>
              <a:rPr lang="ru-RU" b="1" dirty="0" smtClean="0"/>
              <a:t> загадку.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Конь стальной, хвост льняной. (Игла)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Маленькая головка на пальце сидит.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Сотнями глаз во все стороны глядит. (Наперсток)</a:t>
            </a:r>
          </a:p>
          <a:p>
            <a:pPr algn="just"/>
            <a:r>
              <a:rPr lang="ru-RU" smtClean="0">
                <a:latin typeface="Times New Roman" pitchFamily="18" charset="0"/>
                <a:cs typeface="Times New Roman" pitchFamily="18" charset="0"/>
              </a:rPr>
              <a:t>Инструмент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бывалый - не большой, не малый.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него полно забот - он и режет и стрижет. (Ножницы).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68958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Конкурс-эстафета.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Участвуют все игроки команды. На столе, напротив каждой команды, лежат инструменты и материалы. Задание. Выполнить командой стачной шов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взаутюжку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(Капитанам распределить обязанности между членами команды по следующей схеме).</a:t>
            </a:r>
          </a:p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Чертежница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(Чертит на ткани с помощью шаблона будущую деталь для выполнения машинного шва).</a:t>
            </a:r>
          </a:p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Закройщица.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(Раскраивает детали по намеченным линиям).</a:t>
            </a:r>
          </a:p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Оператор ручных работ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(Сметывает детали).</a:t>
            </a:r>
          </a:p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Оператор машинных работ.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(Стачивает детали).</a:t>
            </a:r>
          </a:p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Утюжильщица.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Контролер ОТК.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по карточкам "Чего не хватает"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теме "Моделирование поясных изделий", учащиеся называют отдельные детали и указывают на недостающую часть.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4632" cy="864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060848"/>
            <a:ext cx="6368752" cy="3577952"/>
          </a:xfrm>
        </p:spPr>
        <p:txBody>
          <a:bodyPr>
            <a:normAutofit/>
          </a:bodyPr>
          <a:lstStyle/>
          <a:p>
            <a:r>
              <a:rPr lang="ru-RU" sz="35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 задачей </a:t>
            </a:r>
            <a:r>
              <a:rPr lang="ru-RU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коррекционной школы является подготовка детей с отклонениями в развитии к трудовой деятельности.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с таблицей "Что лишнее"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теме "Изучение и конструирование плечевых изделий", учащиеся производят своего рода группировку, сортировку предметов, выделяют лишний предмет и т.п.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Классификация предметов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Предметы можно классифицировать по основному признаку, форме, виду и материалу. Например, одежду можно разделить на классы: по целевому назначению, по сезону, по способу употребления.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Использование принципа игры в «Домино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», «Лото».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Составление и разгадывание кроссвордов, ребусов.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600400"/>
          </a:xfrm>
        </p:spPr>
        <p:txBody>
          <a:bodyPr/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sz="6600" b="1" dirty="0" smtClean="0"/>
              <a:t>ПЛА </a:t>
            </a:r>
          </a:p>
          <a:p>
            <a:pPr>
              <a:buNone/>
            </a:pPr>
            <a:r>
              <a:rPr lang="ru-RU" b="1" dirty="0" smtClean="0"/>
              <a:t>                                    (платок)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780928"/>
            <a:ext cx="374441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352839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04048" y="2276872"/>
            <a:ext cx="35283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В (рукав)</a:t>
            </a:r>
            <a:endParaRPr lang="ru-RU" sz="4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лото</a:t>
            </a:r>
            <a:endParaRPr lang="ru-RU" dirty="0"/>
          </a:p>
        </p:txBody>
      </p:sp>
      <p:pic>
        <p:nvPicPr>
          <p:cNvPr id="4" name="Picture 2" descr="C:\Users\Миша\Desktop\труды\S73020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8566" y="1600200"/>
            <a:ext cx="6786867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кроссворды</a:t>
            </a:r>
            <a:endParaRPr lang="ru-RU" dirty="0"/>
          </a:p>
        </p:txBody>
      </p:sp>
      <p:pic>
        <p:nvPicPr>
          <p:cNvPr id="4" name="Picture 2" descr="C:\Users\Миша\Desktop\труды\S73021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7" y="1484784"/>
            <a:ext cx="3960440" cy="5184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96143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Метод проекта - итоговая самостоятельная работа учащихся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8280920" cy="393799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проектов способствует формированию у учащихся адекватной самооценки, поднятию их имиджа в окружающей среде, усилению "Я сам", "Я сделаю", "Я умею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Учащиеся видят перед собой конечный результат - вещь, которой они могут пользоваться в быту, которую они сделали своими руками, вложили в нее свою душу, ради этого стоит потрудиться.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Результатом обучения методом проекта является: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профессиональное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самоопределение;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разносторонних качеств личности;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физическое и психическое развитие;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интеллектуальное, этическое и эстетическое развитие;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рост творческой активности;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связной устной и письменной речи.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296143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Творческий проект: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Лоскутное шитье. Метод произвольного блока.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Изготовление жилета.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1412776"/>
            <a:ext cx="4032448" cy="54452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Миша\Desktop\фотоНовая папка\20151118_200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12776"/>
            <a:ext cx="3816424" cy="5068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Проблема воспитания у учащихся активности и самостоятельности должна решаться при строгом соблюдении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правила: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простого к сложному, от более известного к менее известному, от конкретного 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абстрактному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начала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обучение проводится на материале, знакомом учащимся, затем - на частично знакомом и только после этого - на новом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материале;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следует осуществлять постепенный переход от простейших к более сложным операциям, а также к инструкциям, планам, образцам.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94421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этапы в воспитании активности и самостоятельности 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8280920" cy="4248472"/>
          </a:xfrm>
        </p:spPr>
        <p:txBody>
          <a:bodyPr>
            <a:normAutofit lnSpcReduction="10000"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вовлечение всех детей в практическую деятельность;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интереса к этой деятельности;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постоянное и постепенное усложнение заданий;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системы постоянно действующей педагогической стимуляции школьников к активной деятельности.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296143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приемы и методы обучения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496944" cy="511256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 словесного сообщения и закрепления технико-технологических знаний: рассказ, объяснение, беседа, работа с учебником.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 демонстраций: приемы работы, натуральные предметы и процессы.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практические действия: упражнения, лабораторные работы и практические работы учащихся.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Пользователь\Desktop\фото апрель 2016Новая папка\20160427_120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Пользователь\Desktop\фото апрель 2016Новая папка\20160427_121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Пользователь\Desktop\фото апрель 2016Новая папка\20160427_1217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Пользователь\Desktop\фото апрель 2016Новая папка\20160427_1218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Целесообразно для закрепления и повторения использовать карточки-задания, перфокарты и тесты.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pic>
        <p:nvPicPr>
          <p:cNvPr id="4" name="Picture 2" descr="C:\Users\Миша\Desktop\труды\S73020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6845561" cy="4565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900</Words>
  <Application>Microsoft Office PowerPoint</Application>
  <PresentationFormat>Экран (4:3)</PresentationFormat>
  <Paragraphs>87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 Презентация по теме: «Повышение активности и самостоятельности учащихся в процессе практической деятельности на уроках швейного дела в специальной (коррекционной) школе».   </vt:lpstr>
      <vt:lpstr>Слайд 2</vt:lpstr>
      <vt:lpstr>этапы в воспитании активности и самостоятельности :</vt:lpstr>
      <vt:lpstr>приемы и методы обучения</vt:lpstr>
      <vt:lpstr>Слайд 5</vt:lpstr>
      <vt:lpstr>Слайд 6</vt:lpstr>
      <vt:lpstr>Слайд 7</vt:lpstr>
      <vt:lpstr>Слайд 8</vt:lpstr>
      <vt:lpstr>Целесообразно для закрепления и повторения использовать карточки-задания, перфокарты и тесты. </vt:lpstr>
      <vt:lpstr>Слайд 10</vt:lpstr>
      <vt:lpstr>Слайд 11</vt:lpstr>
      <vt:lpstr>Применение деловых игр - один из путей коррекции развития познавательной деятельности детей. Во время игры у детей развиваются наблюдательность, память мышление, речь, самостоятельность и инициатива. </vt:lpstr>
      <vt:lpstr>Подбери к технологическому термину и содержанию работы правильные примеры применения.</vt:lpstr>
      <vt:lpstr> Учащиеся должны дать общее понятие из набора слов. </vt:lpstr>
      <vt:lpstr> Составь слово.</vt:lpstr>
      <vt:lpstr>Игра « Отгадай пословицы». </vt:lpstr>
      <vt:lpstr>Отгадай загадку. </vt:lpstr>
      <vt:lpstr>Конкурс-эстафета. </vt:lpstr>
      <vt:lpstr>  Работа по карточкам "Чего не хватает" </vt:lpstr>
      <vt:lpstr>Работа с таблицей "Что лишнее" </vt:lpstr>
      <vt:lpstr>Классификация предметов</vt:lpstr>
      <vt:lpstr>Использование принципа игры в «Домино», «Лото».  Составление и разгадывание кроссвордов, ребусов. </vt:lpstr>
      <vt:lpstr>Слайд 23</vt:lpstr>
      <vt:lpstr>лото</vt:lpstr>
      <vt:lpstr>кроссворды</vt:lpstr>
      <vt:lpstr>Метод проекта - итоговая самостоятельная работа учащихся. </vt:lpstr>
      <vt:lpstr> Результатом обучения методом проекта является: </vt:lpstr>
      <vt:lpstr>Творческий проект: Лоскутное шитье. Метод произвольного блока. Изготовление жилета.</vt:lpstr>
      <vt:lpstr>Проблема воспитания у учащихся активности и самостоятельности должна решаться при строгом соблюдении правила: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этапы в воспитании активности и самостоятельности</dc:title>
  <dc:creator>Пользователь</dc:creator>
  <cp:lastModifiedBy>Пользователь</cp:lastModifiedBy>
  <cp:revision>42</cp:revision>
  <dcterms:created xsi:type="dcterms:W3CDTF">2016-04-26T13:58:03Z</dcterms:created>
  <dcterms:modified xsi:type="dcterms:W3CDTF">2019-11-25T13:56:14Z</dcterms:modified>
</cp:coreProperties>
</file>