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notesMasterIdLst>
    <p:notesMasterId r:id="rId18"/>
  </p:notesMasterIdLst>
  <p:handoutMasterIdLst>
    <p:handoutMasterId r:id="rId19"/>
  </p:handoutMasterIdLst>
  <p:sldIdLst>
    <p:sldId id="257" r:id="rId5"/>
    <p:sldId id="267" r:id="rId6"/>
    <p:sldId id="268" r:id="rId7"/>
    <p:sldId id="269" r:id="rId8"/>
    <p:sldId id="270" r:id="rId9"/>
    <p:sldId id="271" r:id="rId10"/>
    <p:sldId id="279" r:id="rId11"/>
    <p:sldId id="273" r:id="rId12"/>
    <p:sldId id="277" r:id="rId13"/>
    <p:sldId id="278" r:id="rId14"/>
    <p:sldId id="274" r:id="rId15"/>
    <p:sldId id="275" r:id="rId16"/>
    <p:sldId id="276" r:id="rId17"/>
  </p:sldIdLst>
  <p:sldSz cx="12192000" cy="6858000"/>
  <p:notesSz cx="6858000" cy="9144000"/>
  <p:custShowLst>
    <p:custShow name="Произвольный показ 1" id="0">
      <p:sldLst>
        <p:sld r:id="rId5"/>
        <p:sld r:id="rId6"/>
        <p:sld r:id="rId7"/>
        <p:sld r:id="rId8"/>
        <p:sld r:id="rId9"/>
        <p:sld r:id="rId10"/>
        <p:sld r:id="rId12"/>
        <p:sld r:id="rId15"/>
        <p:sld r:id="rId16"/>
        <p:sld r:id="rId17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BDD4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EB8FE-2704-4765-B49B-BF4D656221B0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7AC25-DBD8-447F-8E0C-A3ED103CF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0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7AC25-DBD8-447F-8E0C-A3ED103CFA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1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39.jp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4" y="1107367"/>
            <a:ext cx="9144000" cy="55753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Муниципальное казенное дошкольное образовательное учреждение «Мекегинский детский сад «Ласточка»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3254" y="2225615"/>
            <a:ext cx="8791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Кружковая  театрализованная деятельность в ДОУ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2353" y="4923688"/>
            <a:ext cx="55819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Подготовила воспитатель</a:t>
            </a:r>
          </a:p>
          <a:p>
            <a:r>
              <a:rPr lang="ru-RU" sz="2800" b="1" dirty="0" smtClean="0"/>
              <a:t>МКДОУ «Ласточка»</a:t>
            </a:r>
          </a:p>
          <a:p>
            <a:r>
              <a:rPr lang="ru-RU" sz="2800" b="1" dirty="0" smtClean="0"/>
              <a:t>Рабаданова Зарема Хасбулатовна.</a:t>
            </a:r>
            <a:endParaRPr lang="ru-RU" sz="2800" b="1" dirty="0"/>
          </a:p>
        </p:txBody>
      </p:sp>
      <p:pic>
        <p:nvPicPr>
          <p:cNvPr id="14" name="detskaja-ulybka-(megapesn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3946" y="268797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64" y="3856548"/>
            <a:ext cx="3968406" cy="26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355" y="231949"/>
            <a:ext cx="10420709" cy="1432949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Кружок раскрывает интеллектуальный и творческий потенциал детей. Воспитывает дружбу, взаимовыручку, </a:t>
            </a:r>
            <a:r>
              <a:rPr lang="ru-RU" sz="2400" dirty="0">
                <a:solidFill>
                  <a:srgbClr val="FF0000"/>
                </a:solidFill>
              </a:rPr>
              <a:t>у</a:t>
            </a:r>
            <a:r>
              <a:rPr lang="ru-RU" sz="2400" dirty="0" smtClean="0">
                <a:solidFill>
                  <a:srgbClr val="FF0000"/>
                </a:solidFill>
              </a:rPr>
              <a:t>важение к старшим, сострадания, доброго отношения к животным. Ребята придумывают сказки сами, предлагают свой конец  или своих героев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71" y="1880559"/>
            <a:ext cx="5776822" cy="4753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1" y="1880560"/>
            <a:ext cx="5308121" cy="475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992" y="182880"/>
            <a:ext cx="9262871" cy="910141"/>
          </a:xfrm>
        </p:spPr>
        <p:txBody>
          <a:bodyPr/>
          <a:lstStyle/>
          <a:p>
            <a:r>
              <a:rPr lang="ru-RU" sz="6000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Театр игрушек</a:t>
            </a:r>
            <a:endParaRPr lang="ru-RU" sz="6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4" y="1209137"/>
            <a:ext cx="3184010" cy="2439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07" y="1276709"/>
            <a:ext cx="2837399" cy="2371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4" y="4119976"/>
            <a:ext cx="3184009" cy="2386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06" y="4232119"/>
            <a:ext cx="2837400" cy="2274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21" y="2146769"/>
            <a:ext cx="3172968" cy="2788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2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4" y="163858"/>
            <a:ext cx="11369616" cy="6711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7660" y="1118920"/>
            <a:ext cx="46237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Как хорошо, что есть театр!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Он был и будет с нами вечно,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Всегда готовый утверждать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Все, что на свете человечно.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Здесь все прекрасно-жесты,</a:t>
            </a:r>
          </a:p>
          <a:p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                   маски,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Костюмы, музыка, игра.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Здесь оживают наши сказки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И с ними светлый мир добра!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732" y="2716356"/>
            <a:ext cx="9152627" cy="699587"/>
          </a:xfrm>
        </p:spPr>
        <p:txBody>
          <a:bodyPr/>
          <a:lstStyle/>
          <a:p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Спасибо за внимание!</a:t>
            </a:r>
            <a:endParaRPr lang="ru-RU" sz="6000" b="1" dirty="0">
              <a:solidFill>
                <a:schemeClr val="tx2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detskaja-ulybka-(megapesn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416" y="175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7313" y="1206732"/>
            <a:ext cx="9506310" cy="3718951"/>
          </a:xfrm>
        </p:spPr>
        <p:txBody>
          <a:bodyPr/>
          <a:lstStyle/>
          <a:p>
            <a:pPr algn="ctr"/>
            <a:r>
              <a:rPr lang="ru-RU" sz="4800" b="1" dirty="0" smtClean="0"/>
              <a:t>«Театр-волшебный край, в</a:t>
            </a:r>
            <a:br>
              <a:rPr lang="ru-RU" sz="4800" b="1" dirty="0" smtClean="0"/>
            </a:br>
            <a:r>
              <a:rPr lang="ru-RU" sz="4800" b="1" dirty="0" smtClean="0"/>
              <a:t> котором ребенок радуется , играя,</a:t>
            </a:r>
            <a:br>
              <a:rPr lang="ru-RU" sz="4800" b="1" dirty="0" smtClean="0"/>
            </a:br>
            <a:r>
              <a:rPr lang="ru-RU" sz="4800" b="1" dirty="0" smtClean="0"/>
              <a:t> а в игре познается мир.</a:t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>                            </a:t>
            </a:r>
            <a:r>
              <a:rPr lang="ru-RU" b="1" dirty="0" smtClean="0"/>
              <a:t>С.И.Мерзлякова.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09" y="3752847"/>
            <a:ext cx="3968151" cy="275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619" y="405441"/>
            <a:ext cx="9801825" cy="1069676"/>
          </a:xfrm>
        </p:spPr>
        <p:txBody>
          <a:bodyPr/>
          <a:lstStyle/>
          <a:p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Театральная игра способствует развитию всех видов детского творчества:художественно-речевого,музыкально-игрового,танцевального, сценического.</a:t>
            </a:r>
            <a:endParaRPr lang="ru-RU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40" y="1785668"/>
            <a:ext cx="4166835" cy="4872161"/>
          </a:xfrm>
          <a:prstGeom prst="rect">
            <a:avLst/>
          </a:prstGeom>
        </p:spPr>
      </p:pic>
      <p:pic>
        <p:nvPicPr>
          <p:cNvPr id="3" name="detskaja-ulybka-(megapesni.co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7589" y="161759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914" y="300959"/>
            <a:ext cx="10101531" cy="1122399"/>
          </a:xfrm>
        </p:spPr>
        <p:txBody>
          <a:bodyPr/>
          <a:lstStyle/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</a:t>
            </a:r>
            <a:r>
              <a:rPr lang="ru-RU" sz="4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Виды театра в детском саду.</a:t>
            </a:r>
            <a:br>
              <a:rPr lang="ru-RU" sz="4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4400" b="1" dirty="0" smtClean="0">
                <a:ln w="0"/>
                <a:solidFill>
                  <a:schemeClr val="tx1"/>
                </a:solidFill>
              </a:rPr>
              <a:t>                    </a:t>
            </a:r>
            <a:br>
              <a:rPr lang="ru-RU" sz="4400" b="1" dirty="0" smtClean="0">
                <a:ln w="0"/>
                <a:solidFill>
                  <a:schemeClr val="tx1"/>
                </a:solidFill>
              </a:rPr>
            </a:br>
            <a:r>
              <a:rPr lang="ru-RU" sz="4400" b="1" dirty="0">
                <a:ln w="0"/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ln w="0"/>
                <a:solidFill>
                  <a:schemeClr val="tx2">
                    <a:lumMod val="75000"/>
                  </a:schemeClr>
                </a:solidFill>
              </a:rPr>
              <a:t>                    </a:t>
            </a:r>
            <a:r>
              <a:rPr lang="ru-RU" sz="3600" b="1" dirty="0" smtClean="0">
                <a:ln w="0"/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Театр масок.</a:t>
            </a:r>
            <a:endParaRPr lang="ru-RU" sz="3600" b="1" dirty="0">
              <a:ln w="0"/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" y="2260123"/>
            <a:ext cx="3812875" cy="436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32" y="2260122"/>
            <a:ext cx="3935131" cy="4364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9215" y="2596896"/>
            <a:ext cx="28529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Театрализованная игра</a:t>
            </a:r>
            <a:r>
              <a:rPr lang="ru-RU" dirty="0" smtClean="0"/>
              <a:t>-это творческая игра. Она представляет собой разыгрывание в лицах литературных произведений ( Сказок, рассказов, специально  написанных инсценировок) 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7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575" y="422694"/>
            <a:ext cx="11119448" cy="1112808"/>
          </a:xfrm>
        </p:spPr>
        <p:txBody>
          <a:bodyPr/>
          <a:lstStyle/>
          <a:p>
            <a:r>
              <a:rPr lang="ru-RU" sz="2400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Цель кружковой работы-воспитание ребенка, развитие волевых, творческий качеств личности, раскрытие индивидуальности, формирование позитивных черт характера, воспитание духовно-богатой творческой личности.</a:t>
            </a:r>
            <a:endParaRPr lang="ru-RU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5" y="1813490"/>
            <a:ext cx="2423573" cy="24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89" y="1813490"/>
            <a:ext cx="3459689" cy="2467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5" y="4451229"/>
            <a:ext cx="3198674" cy="227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7289" y="4451230"/>
            <a:ext cx="3358163" cy="2277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43" y="3079630"/>
            <a:ext cx="3551436" cy="2544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5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3569" y="166905"/>
            <a:ext cx="6959224" cy="94159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Настольный театр</a:t>
            </a:r>
            <a:endParaRPr lang="ru-RU" sz="4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4" y="1621765"/>
            <a:ext cx="3367924" cy="4003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13" y="1621765"/>
            <a:ext cx="3424687" cy="4002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7316" y="1621765"/>
            <a:ext cx="2756207" cy="3041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Настольный театр</a:t>
            </a:r>
            <a:r>
              <a:rPr lang="ru-RU" sz="2400" dirty="0" smtClean="0"/>
              <a:t>-это макет с декорациями и небольшими фигурками, которые кто-либо передвигает в этом макете.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5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09" y="2463471"/>
            <a:ext cx="5261304" cy="4066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0929" y="70346"/>
            <a:ext cx="5493984" cy="699587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Пальчиковый театр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9" y="1224323"/>
            <a:ext cx="5022948" cy="41690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66913" y="12243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Инсценировка сказок  при помощи фигурок  пальчикового театра развивает мелкую моторику руки, развивает артистические и творческие способности, обогащает словарный запас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0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>
        <p:dissolve/>
      </p:transition>
    </mc:Choice>
    <mc:Fallback xmlns="">
      <p:transition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1088"/>
            <a:ext cx="4965192" cy="749808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Театр матрёшек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879" y="341088"/>
            <a:ext cx="496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Театр на палочке</a:t>
            </a:r>
            <a:endParaRPr lang="ru-RU" sz="3600" dirty="0">
              <a:solidFill>
                <a:schemeClr val="accent4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3" y="871268"/>
            <a:ext cx="3260787" cy="2575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80" y="1023869"/>
            <a:ext cx="3312544" cy="2575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80" y="3881886"/>
            <a:ext cx="3400843" cy="269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3" y="3881886"/>
            <a:ext cx="3260787" cy="269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40" y="2510147"/>
            <a:ext cx="2888413" cy="2407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37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6" y="2009957"/>
            <a:ext cx="5319760" cy="451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17" y="268680"/>
            <a:ext cx="5391509" cy="441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5058" y="439948"/>
            <a:ext cx="57279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Театрализованная деятельность в детском саду </a:t>
            </a:r>
            <a:r>
              <a:rPr lang="ru-RU" dirty="0" smtClean="0"/>
              <a:t>–это хорошая возможность раскрытия творческого потенциала ребенка, воспитания творческой направленности личности.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625087" y="5210355"/>
            <a:ext cx="461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 учатся замечать в окружающем мире интересные идеи, воплощать их, создавать свой художественный образ персонажа, развивается творческое воображение.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3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Click="0" advTm="2000">
        <p:dissolve/>
      </p:transition>
    </mc:Choice>
    <mc:Fallback xmlns="">
      <p:transition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7|0.8|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0.9|0.8|0.8|0.8"/>
</p:tagLst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2547570a-e5f4-4946-a4c3-82580e42479e"/>
    <ds:schemaRef ds:uri="http://schemas.openxmlformats.org/package/2006/metadata/core-properties"/>
    <ds:schemaRef ds:uri="6ee78bd2-4339-4042-adc0-bcc646419980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microsoft.com/sharepoint/v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0</TotalTime>
  <Words>278</Words>
  <Application>Microsoft Office PowerPoint</Application>
  <PresentationFormat>Широкоэкранный</PresentationFormat>
  <Paragraphs>31</Paragraphs>
  <Slides>13</Slides>
  <Notes>1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  <vt:variant>
        <vt:lpstr>Произвольные показы</vt:lpstr>
      </vt:variant>
      <vt:variant>
        <vt:i4>1</vt:i4>
      </vt:variant>
    </vt:vector>
  </HeadingPairs>
  <TitlesOfParts>
    <vt:vector size="21" baseType="lpstr">
      <vt:lpstr>Arial</vt:lpstr>
      <vt:lpstr>Arial Black</vt:lpstr>
      <vt:lpstr>Calibri</vt:lpstr>
      <vt:lpstr>Segoe UI</vt:lpstr>
      <vt:lpstr>Segoe UI Black</vt:lpstr>
      <vt:lpstr>Segoe UI Light</vt:lpstr>
      <vt:lpstr>Тема1</vt:lpstr>
      <vt:lpstr>Муниципальное казенное дошкольное образовательное учреждение «Мекегинский детский сад «Ласточка»</vt:lpstr>
      <vt:lpstr>«Театр-волшебный край, в  котором ребенок радуется , играя,  а в игре познается мир.                               С.И.Мерзлякова.</vt:lpstr>
      <vt:lpstr>Театральная игра способствует развитию всех видов детского творчества:художественно-речевого,музыкально-игрового,танцевального, сценического.</vt:lpstr>
      <vt:lpstr>         Виды театра в детском саду.                                           Театр масок.</vt:lpstr>
      <vt:lpstr>Цель кружковой работы-воспитание ребенка, развитие волевых, творческий качеств личности, раскрытие индивидуальности, формирование позитивных черт характера, воспитание духовно-богатой творческой личности.</vt:lpstr>
      <vt:lpstr>Настольный театр</vt:lpstr>
      <vt:lpstr>Пальчиковый театр </vt:lpstr>
      <vt:lpstr>      Театр матрёшек</vt:lpstr>
      <vt:lpstr>Презентация PowerPoint</vt:lpstr>
      <vt:lpstr>Кружок раскрывает интеллектуальный и творческий потенциал детей. Воспитывает дружбу, взаимовыручку, уважение к старшим, сострадания, доброго отношения к животным. Ребята придумывают сказки сами, предлагают свой конец  или своих героев.</vt:lpstr>
      <vt:lpstr>Театр игрушек</vt:lpstr>
      <vt:lpstr>Презентация PowerPoint</vt:lpstr>
      <vt:lpstr>Спасибо за внимание!</vt:lpstr>
      <vt:lpstr>Произвольный показ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2019-09-24T19:40:16Z</dcterms:created>
  <dcterms:modified xsi:type="dcterms:W3CDTF">2019-11-26T20:50:02Z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