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85" r:id="rId3"/>
    <p:sldId id="268" r:id="rId4"/>
    <p:sldId id="275" r:id="rId5"/>
    <p:sldId id="276" r:id="rId6"/>
    <p:sldId id="283" r:id="rId7"/>
    <p:sldId id="282" r:id="rId8"/>
    <p:sldId id="259" r:id="rId9"/>
    <p:sldId id="260" r:id="rId10"/>
    <p:sldId id="290" r:id="rId11"/>
    <p:sldId id="261" r:id="rId12"/>
    <p:sldId id="289" r:id="rId13"/>
    <p:sldId id="262" r:id="rId14"/>
    <p:sldId id="288" r:id="rId15"/>
    <p:sldId id="263" r:id="rId16"/>
    <p:sldId id="284" r:id="rId17"/>
    <p:sldId id="264" r:id="rId18"/>
    <p:sldId id="265" r:id="rId19"/>
    <p:sldId id="293" r:id="rId20"/>
    <p:sldId id="292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EE8FF-25BB-4DC3-B177-D60FABA1918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8C36-61D0-4EB8-9D59-F526EDF5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449" y="857232"/>
            <a:ext cx="8484207" cy="3500462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Сиктяхская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начальная общеобразовательная школа»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«Наша армия родная»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373216"/>
            <a:ext cx="8482042" cy="985664"/>
          </a:xfrm>
          <a:solidFill>
            <a:schemeClr val="accent4">
              <a:lumMod val="40000"/>
              <a:lumOff val="60000"/>
              <a:alpha val="43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ученик 2 класса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Евсюков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Семён.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Горнакова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Ивановна,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фото сухопутных войск рф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4133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фото сухопутных войск рф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фото сухопутных войск рф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8"/>
            <a:ext cx="4496264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фото сухопутных войск рф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26" y="142852"/>
            <a:ext cx="4641273" cy="372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 (2)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военно-воздушные силы росси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30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военно-воздушные силы россии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0"/>
            <a:ext cx="36004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военно-воздушные силы россии фот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7" y="3490912"/>
            <a:ext cx="4600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военно-воздушные силы россии фот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287" y="3957640"/>
            <a:ext cx="4586288" cy="280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военно-воздушные силы россии фо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1887" y="2352675"/>
            <a:ext cx="4400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 (2)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говор о размещении военно-морских сил России в Сирии будет действовать 49 ле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690" y="3625129"/>
            <a:ext cx="4457700" cy="29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фото военно- морских сил росс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87209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фото военно- морских сил росс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90"/>
            <a:ext cx="3714776" cy="321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фото военно- морских сил росси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157" y="3410815"/>
            <a:ext cx="4086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Новая папка (2)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аша армия родная\арм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овая папка (2)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Российский воин бережёт</a:t>
            </a:r>
          </a:p>
          <a:p>
            <a:r>
              <a:rPr lang="ru-RU" b="1" dirty="0" smtClean="0"/>
              <a:t>Родной страны покой и славу,</a:t>
            </a:r>
          </a:p>
          <a:p>
            <a:r>
              <a:rPr lang="ru-RU" b="1" dirty="0" smtClean="0"/>
              <a:t>Он на посту, и наш народ</a:t>
            </a:r>
          </a:p>
          <a:p>
            <a:r>
              <a:rPr lang="ru-RU" b="1" dirty="0" smtClean="0"/>
              <a:t>Гордится им по праву.</a:t>
            </a:r>
          </a:p>
          <a:p>
            <a:r>
              <a:rPr lang="ru-RU" b="1" dirty="0" smtClean="0"/>
              <a:t>Спокойно дети пусть растут</a:t>
            </a:r>
          </a:p>
          <a:p>
            <a:r>
              <a:rPr lang="ru-RU" b="1" dirty="0" smtClean="0"/>
              <a:t>В любимой солнечной Отчизне.</a:t>
            </a:r>
          </a:p>
          <a:p>
            <a:r>
              <a:rPr lang="ru-RU" b="1" dirty="0" smtClean="0"/>
              <a:t>Он охраняет мир и труд,</a:t>
            </a:r>
          </a:p>
          <a:p>
            <a:r>
              <a:rPr lang="ru-RU" b="1" dirty="0" smtClean="0"/>
              <a:t>Прекрасный труд во имя жизни!</a:t>
            </a:r>
            <a:endParaRPr lang="ru-RU" b="1" dirty="0"/>
          </a:p>
        </p:txBody>
      </p:sp>
      <p:pic>
        <p:nvPicPr>
          <p:cNvPr id="4" name="Рисунок 3" descr="Картинки по запросу фотографии армии росс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847265" cy="25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рмия России-2017: проверять на обороноспособность не советуе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500462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opwar.ru/uploads/posts/2017-10/thumbs/1508031855_dxdktkpturbxy9lztmwymq2yjiznzbhytljmtg4owq2mgfingfhnjczoc5qcgeslqlna8aawsovagdna8dcw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290"/>
            <a:ext cx="4786346" cy="315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фотографии армии росси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928934"/>
            <a:ext cx="385765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Защитники Отечества в моей семье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281196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/>
              <a:t>Евсюков</a:t>
            </a:r>
            <a:r>
              <a:rPr lang="ru-RU" sz="2400" dirty="0" smtClean="0"/>
              <a:t> Василий </a:t>
            </a:r>
            <a:r>
              <a:rPr lang="ru-RU" sz="2400" dirty="0" smtClean="0"/>
              <a:t>Васильевич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000" dirty="0" smtClean="0"/>
              <a:t>   Родился </a:t>
            </a:r>
            <a:r>
              <a:rPr lang="ru-RU" sz="2000" dirty="0" smtClean="0"/>
              <a:t>18 ноября 1974 году.</a:t>
            </a:r>
          </a:p>
          <a:p>
            <a:pPr algn="just">
              <a:buNone/>
            </a:pPr>
            <a:r>
              <a:rPr lang="ru-RU" sz="2000" dirty="0" smtClean="0"/>
              <a:t>Был </a:t>
            </a:r>
            <a:r>
              <a:rPr lang="ru-RU" sz="2000" dirty="0" smtClean="0"/>
              <a:t>призван </a:t>
            </a:r>
            <a:r>
              <a:rPr lang="ru-RU" sz="2000" dirty="0" smtClean="0"/>
              <a:t>на службу в 1991 году.</a:t>
            </a:r>
          </a:p>
          <a:p>
            <a:pPr algn="just">
              <a:buNone/>
            </a:pPr>
            <a:r>
              <a:rPr lang="ru-RU" sz="2000" dirty="0" smtClean="0"/>
              <a:t>Учёбу проходил два месяца, а затем был </a:t>
            </a:r>
            <a:r>
              <a:rPr lang="ru-RU" sz="2000" dirty="0" smtClean="0"/>
              <a:t>направлен </a:t>
            </a:r>
            <a:r>
              <a:rPr lang="ru-RU" sz="2000" dirty="0" smtClean="0"/>
              <a:t>в г. Чита.</a:t>
            </a:r>
          </a:p>
          <a:p>
            <a:pPr algn="just">
              <a:buNone/>
            </a:pPr>
            <a:r>
              <a:rPr lang="ru-RU" sz="2000" dirty="0" smtClean="0"/>
              <a:t>Служил в сухопутных войсках, был радистом.</a:t>
            </a:r>
          </a:p>
          <a:p>
            <a:pPr algn="just">
              <a:buNone/>
            </a:pPr>
            <a:r>
              <a:rPr lang="ru-RU" sz="2000" dirty="0" smtClean="0"/>
              <a:t>Достойно отслужил два года, был уволен в запас в 1993 году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 descr="C:\Users\Василий\Desktop\Евсюков\Евс Василий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088" t="2479" r="57123" b="56956"/>
          <a:stretch>
            <a:fillRect/>
          </a:stretch>
        </p:blipFill>
        <p:spPr bwMode="auto">
          <a:xfrm>
            <a:off x="258011" y="1382842"/>
            <a:ext cx="4038600" cy="28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силий\Desktop\Евсюков\Scanned000490.jpg"/>
          <p:cNvPicPr/>
          <p:nvPr/>
        </p:nvPicPr>
        <p:blipFill>
          <a:blip r:embed="rId3"/>
          <a:srcRect l="25687" t="15976" r="21808" b="60121"/>
          <a:stretch>
            <a:fillRect/>
          </a:stretch>
        </p:blipFill>
        <p:spPr bwMode="auto">
          <a:xfrm>
            <a:off x="332509" y="4281055"/>
            <a:ext cx="40251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ПРОЕКТА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algn="just">
              <a:buNone/>
            </a:pPr>
            <a:endParaRPr lang="ru-RU" sz="2800" dirty="0" smtClean="0"/>
          </a:p>
          <a:p>
            <a:pPr lvl="0" algn="just"/>
            <a:r>
              <a:rPr lang="ru-RU" dirty="0" smtClean="0"/>
              <a:t>Для чего нам нужна армия?</a:t>
            </a:r>
          </a:p>
          <a:p>
            <a:pPr lvl="0" algn="just"/>
            <a:r>
              <a:rPr lang="ru-RU" dirty="0" smtClean="0"/>
              <a:t>Какие виды и рода войск есть сегодня в Вооружённых Силах России?</a:t>
            </a:r>
          </a:p>
          <a:p>
            <a:pPr lvl="0" algn="just"/>
            <a:r>
              <a:rPr lang="ru-RU" dirty="0" smtClean="0"/>
              <a:t>Какие профессиональные праздники есть в России? </a:t>
            </a:r>
          </a:p>
          <a:p>
            <a:pPr lvl="0" algn="just"/>
            <a:r>
              <a:rPr lang="ru-RU" dirty="0" smtClean="0"/>
              <a:t>Защитники Отечества в моей семье.</a:t>
            </a:r>
          </a:p>
          <a:p>
            <a:pPr lvl="0" algn="just">
              <a:buNone/>
            </a:pPr>
            <a:endParaRPr lang="ru-RU" dirty="0" smtClean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61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Защитники Отечества в моей семье</a:t>
            </a:r>
            <a:endParaRPr lang="ru-RU" dirty="0"/>
          </a:p>
        </p:txBody>
      </p:sp>
      <p:pic>
        <p:nvPicPr>
          <p:cNvPr id="5" name="Содержимое 4" descr="C:\Users\Василий\Desktop\Евсюков\Scanned000488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 l="52749" t="19386" r="3638" b="28842"/>
          <a:stretch>
            <a:fillRect/>
          </a:stretch>
        </p:blipFill>
        <p:spPr bwMode="auto">
          <a:xfrm>
            <a:off x="571471" y="1500174"/>
            <a:ext cx="3500463" cy="478634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22618" y="1428736"/>
            <a:ext cx="4364182" cy="5143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 err="1" smtClean="0"/>
              <a:t>Евсюков</a:t>
            </a:r>
            <a:r>
              <a:rPr lang="ru-RU" sz="3400" dirty="0" smtClean="0"/>
              <a:t> Сергей Васильевич</a:t>
            </a:r>
          </a:p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dirty="0" smtClean="0"/>
              <a:t>Родился 6 марта 1973 году.</a:t>
            </a:r>
          </a:p>
          <a:p>
            <a:pPr algn="just">
              <a:buNone/>
            </a:pPr>
            <a:r>
              <a:rPr lang="ru-RU" dirty="0" smtClean="0"/>
              <a:t>В апреле 1990 года был призван в службу. </a:t>
            </a:r>
          </a:p>
          <a:p>
            <a:pPr algn="just">
              <a:buNone/>
            </a:pPr>
            <a:r>
              <a:rPr lang="ru-RU" dirty="0" smtClean="0"/>
              <a:t>Был матросом в военном корабле </a:t>
            </a:r>
            <a:r>
              <a:rPr lang="ru-RU" dirty="0" smtClean="0"/>
              <a:t>Тихоокеанского Военно-Морского </a:t>
            </a:r>
            <a:r>
              <a:rPr lang="ru-RU" dirty="0" smtClean="0"/>
              <a:t>Флота. </a:t>
            </a:r>
          </a:p>
          <a:p>
            <a:pPr algn="just">
              <a:buNone/>
            </a:pPr>
            <a:r>
              <a:rPr lang="ru-RU" dirty="0" smtClean="0"/>
              <a:t>Достойно отслужил три года и был уволен в запас 1993 году.</a:t>
            </a:r>
          </a:p>
          <a:p>
            <a:pPr algn="just">
              <a:buNone/>
            </a:pPr>
            <a:r>
              <a:rPr lang="ru-RU" dirty="0" smtClean="0"/>
              <a:t>В апреле 1990 года был призван в службу. </a:t>
            </a:r>
          </a:p>
          <a:p>
            <a:pPr algn="just">
              <a:buNone/>
            </a:pPr>
            <a:r>
              <a:rPr lang="ru-RU" dirty="0" smtClean="0"/>
              <a:t>Был матросом в военном корабле </a:t>
            </a:r>
            <a:r>
              <a:rPr lang="ru-RU" dirty="0" smtClean="0"/>
              <a:t>Тихоокеанского </a:t>
            </a:r>
            <a:r>
              <a:rPr lang="ru-RU" dirty="0" err="1" smtClean="0"/>
              <a:t>Военно-МорскогоФлота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Достойно отслужил три года и </a:t>
            </a:r>
            <a:r>
              <a:rPr lang="ru-RU" dirty="0" smtClean="0"/>
              <a:t>был уволен </a:t>
            </a:r>
            <a:r>
              <a:rPr lang="ru-RU" dirty="0" smtClean="0"/>
              <a:t>в запас 1993 году.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Данный проект помог мне узнать, что наша армия одна из самых могучих в мире. Я горжусь нашими защитниками. Наши воины верны Родине и присяге, готовы к любому риску, к любой опасности в любое время.</a:t>
            </a:r>
          </a:p>
          <a:p>
            <a:pPr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А также мне удалось много нового и интересного узнать о своём отце и дяде. Мне понравилось рассматривать семейный альбом и слушать рассказы моего папы и дяди о их службе в армии. Я испытал чувство гордости.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Большую часть информации я нашёл в интернете. А при сборе информации о защитниках Отечества в моей семье, мне помог папа. За что ему большое спасибо.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аша армия родная\армия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Новая папка (2)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аша армия родная\наша арм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28604"/>
            <a:ext cx="8715436" cy="61436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89"/>
            <a:ext cx="8229600" cy="9286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собой представляет российская армия?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      Вооружённые силы Российской Федерации комплектуются по призыву, так и по контракту. По призыву в армию зачисляются мужчины от 18 до 65 лет, которые проходят службу протяжении  года. 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          Призывники формируют рядовой и младший командный состав, в который также могут входить служащие по контракту. Офицерский состав набирается исключительно по контракту из выпускников высших военных учебных заведений или граждан, уволенных в"запас" в звании "лейтенант".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	Вооружённые силы РФ делятся на виды:	</a:t>
            </a:r>
          </a:p>
          <a:p>
            <a:pPr>
              <a:buNone/>
            </a:pPr>
            <a:endParaRPr lang="ru-RU" dirty="0" smtClean="0"/>
          </a:p>
          <a:p>
            <a:pPr lvl="0" algn="just"/>
            <a:r>
              <a:rPr lang="ru-RU" b="1" u="sng" dirty="0" smtClean="0">
                <a:solidFill>
                  <a:srgbClr val="FF0000"/>
                </a:solidFill>
              </a:rPr>
              <a:t>сухопутные войска </a:t>
            </a:r>
            <a:r>
              <a:rPr lang="ru-RU" b="1" dirty="0" smtClean="0"/>
              <a:t>- самый многочисленный из всех видов войск, в компетенцию которых входит ведение боя на суше.</a:t>
            </a:r>
            <a:endParaRPr lang="ru-RU" dirty="0" smtClean="0"/>
          </a:p>
          <a:p>
            <a:pPr lvl="0" algn="just"/>
            <a:r>
              <a:rPr lang="ru-RU" b="1" u="sng" dirty="0" smtClean="0">
                <a:solidFill>
                  <a:srgbClr val="FF0000"/>
                </a:solidFill>
              </a:rPr>
              <a:t>военно-воздушные силы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обеспечивают защиту с  воздуха, а также используются для выявления и поражения  вражеских объектов.</a:t>
            </a:r>
            <a:endParaRPr lang="ru-RU" dirty="0" smtClean="0"/>
          </a:p>
          <a:p>
            <a:pPr lvl="0" algn="just"/>
            <a:r>
              <a:rPr lang="ru-RU" b="1" u="sng" dirty="0" smtClean="0">
                <a:solidFill>
                  <a:srgbClr val="FF0000"/>
                </a:solidFill>
              </a:rPr>
              <a:t>военно-морской флот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обеспечивает защиту водных границ государства.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          Кроме того, различают ещё и самостоятельные рода войск, среди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которых </a:t>
            </a:r>
            <a:r>
              <a:rPr lang="ru-RU" b="1" dirty="0" smtClean="0">
                <a:solidFill>
                  <a:srgbClr val="FF0000"/>
                </a:solidFill>
              </a:rPr>
              <a:t>ракетные войска </a:t>
            </a:r>
            <a:r>
              <a:rPr lang="ru-RU" b="1" dirty="0" smtClean="0"/>
              <a:t>стратегического назначения, войска </a:t>
            </a:r>
            <a:r>
              <a:rPr lang="ru-RU" b="1" dirty="0" smtClean="0">
                <a:solidFill>
                  <a:srgbClr val="FF0000"/>
                </a:solidFill>
              </a:rPr>
              <a:t>воздушно-космической обороны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воздушно-десантные </a:t>
            </a:r>
            <a:r>
              <a:rPr lang="ru-RU" b="1" dirty="0" smtClean="0"/>
              <a:t>войска.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Служить в армии почётная  обязанность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Служить России </a:t>
            </a:r>
          </a:p>
          <a:p>
            <a:pPr>
              <a:buNone/>
            </a:pPr>
            <a:r>
              <a:rPr lang="ru-RU" sz="2400" i="1" dirty="0" smtClean="0"/>
              <a:t>Суждено тебе и мне.</a:t>
            </a:r>
          </a:p>
          <a:p>
            <a:pPr>
              <a:buNone/>
            </a:pPr>
            <a:r>
              <a:rPr lang="ru-RU" sz="2400" i="1" dirty="0" smtClean="0"/>
              <a:t>Служить России,</a:t>
            </a:r>
          </a:p>
          <a:p>
            <a:pPr>
              <a:buNone/>
            </a:pPr>
            <a:r>
              <a:rPr lang="ru-RU" sz="2400" i="1" dirty="0" smtClean="0"/>
              <a:t>Удивительной стране,</a:t>
            </a:r>
          </a:p>
          <a:p>
            <a:pPr>
              <a:buNone/>
            </a:pPr>
            <a:r>
              <a:rPr lang="ru-RU" sz="2400" i="1" dirty="0" smtClean="0"/>
              <a:t>Где солнце новое встаёт</a:t>
            </a:r>
          </a:p>
          <a:p>
            <a:pPr>
              <a:buNone/>
            </a:pPr>
            <a:r>
              <a:rPr lang="ru-RU" sz="2400" i="1" dirty="0" smtClean="0"/>
              <a:t>На небе синем.</a:t>
            </a:r>
          </a:p>
          <a:p>
            <a:pPr>
              <a:buNone/>
            </a:pPr>
            <a:r>
              <a:rPr lang="ru-RU" sz="2400" i="1" dirty="0" smtClean="0"/>
              <a:t>Плечом к плечу</a:t>
            </a:r>
          </a:p>
          <a:p>
            <a:pPr>
              <a:buNone/>
            </a:pPr>
            <a:r>
              <a:rPr lang="ru-RU" sz="2400" i="1" dirty="0" smtClean="0"/>
              <a:t>Идут российские войска.</a:t>
            </a:r>
          </a:p>
          <a:p>
            <a:pPr>
              <a:buNone/>
            </a:pPr>
            <a:r>
              <a:rPr lang="ru-RU" sz="2400" i="1" dirty="0" smtClean="0"/>
              <a:t>И пусть военная дорога</a:t>
            </a:r>
          </a:p>
          <a:p>
            <a:pPr>
              <a:buNone/>
            </a:pPr>
            <a:r>
              <a:rPr lang="ru-RU" sz="2400" i="1" dirty="0" smtClean="0"/>
              <a:t>Нелегка.</a:t>
            </a:r>
          </a:p>
          <a:p>
            <a:pPr>
              <a:buNone/>
            </a:pPr>
            <a:r>
              <a:rPr lang="ru-RU" sz="2400" i="1" dirty="0" smtClean="0"/>
              <a:t> Мы будем верою и правдою</a:t>
            </a:r>
          </a:p>
          <a:p>
            <a:pPr>
              <a:buNone/>
            </a:pPr>
            <a:r>
              <a:rPr lang="ru-RU" sz="2400" i="1" dirty="0" smtClean="0"/>
              <a:t>Служить России!</a:t>
            </a:r>
            <a:endParaRPr lang="ru-RU" sz="2400" i="1" dirty="0"/>
          </a:p>
        </p:txBody>
      </p:sp>
      <p:pic>
        <p:nvPicPr>
          <p:cNvPr id="6" name="Picture 2" descr="C:\Users\Администратор\Desktop\наша армия родная\армия 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78036" y="1191491"/>
            <a:ext cx="4408806" cy="51664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овая папка (2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 (2)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352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Microsoft Office PowerPoint</vt:lpstr>
      <vt:lpstr>МБОУ «Сиктяхская начальная общеобразовательная школа»  проект  «Наша армия родная»</vt:lpstr>
      <vt:lpstr>ПЛАН ПРОЕКТА</vt:lpstr>
      <vt:lpstr>Слайд 3</vt:lpstr>
      <vt:lpstr>Слайд 4</vt:lpstr>
      <vt:lpstr>Слайд 5</vt:lpstr>
      <vt:lpstr> Что же собой представляет российская армия? </vt:lpstr>
      <vt:lpstr>Служить в армии почётная  обязанность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Защитники Отечества в моей семье</vt:lpstr>
      <vt:lpstr>Защитники Отечества в моей семье</vt:lpstr>
      <vt:lpstr> выводы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Василий</cp:lastModifiedBy>
  <cp:revision>108</cp:revision>
  <dcterms:created xsi:type="dcterms:W3CDTF">2019-02-16T00:43:26Z</dcterms:created>
  <dcterms:modified xsi:type="dcterms:W3CDTF">2019-02-18T11:31:41Z</dcterms:modified>
</cp:coreProperties>
</file>