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92" r:id="rId5"/>
    <p:sldId id="264" r:id="rId6"/>
    <p:sldId id="262" r:id="rId7"/>
    <p:sldId id="263" r:id="rId8"/>
    <p:sldId id="266" r:id="rId9"/>
    <p:sldId id="293" r:id="rId10"/>
    <p:sldId id="294" r:id="rId11"/>
    <p:sldId id="268" r:id="rId12"/>
    <p:sldId id="295" r:id="rId13"/>
    <p:sldId id="296" r:id="rId14"/>
    <p:sldId id="270" r:id="rId15"/>
    <p:sldId id="272" r:id="rId16"/>
    <p:sldId id="273" r:id="rId17"/>
    <p:sldId id="274" r:id="rId18"/>
    <p:sldId id="291" r:id="rId19"/>
    <p:sldId id="290" r:id="rId20"/>
    <p:sldId id="280" r:id="rId21"/>
    <p:sldId id="297" r:id="rId22"/>
    <p:sldId id="298" r:id="rId23"/>
    <p:sldId id="281" r:id="rId24"/>
    <p:sldId id="282" r:id="rId25"/>
    <p:sldId id="284" r:id="rId26"/>
    <p:sldId id="283" r:id="rId27"/>
    <p:sldId id="285" r:id="rId28"/>
    <p:sldId id="286" r:id="rId29"/>
    <p:sldId id="287" r:id="rId30"/>
    <p:sldId id="288" r:id="rId31"/>
    <p:sldId id="289" r:id="rId32"/>
    <p:sldId id="277" r:id="rId3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3" autoAdjust="0"/>
    <p:restoredTop sz="94718" autoAdjust="0"/>
  </p:normalViewPr>
  <p:slideViewPr>
    <p:cSldViewPr>
      <p:cViewPr varScale="1">
        <p:scale>
          <a:sx n="66" d="100"/>
          <a:sy n="66" d="100"/>
        </p:scale>
        <p:origin x="-108" y="-7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C2687-31A2-40E5-9DEB-20A308BC2937}" type="datetimeFigureOut">
              <a:rPr lang="ru-RU" smtClean="0"/>
              <a:pPr/>
              <a:t>20.02.2016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5322-46AE-4134-8169-B0154D78C5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C2687-31A2-40E5-9DEB-20A308BC2937}" type="datetimeFigureOut">
              <a:rPr lang="ru-RU" smtClean="0"/>
              <a:pPr/>
              <a:t>20.02.2016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5322-46AE-4134-8169-B0154D78C5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C2687-31A2-40E5-9DEB-20A308BC2937}" type="datetimeFigureOut">
              <a:rPr lang="ru-RU" smtClean="0"/>
              <a:pPr/>
              <a:t>20.02.2016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5322-46AE-4134-8169-B0154D78C5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C2687-31A2-40E5-9DEB-20A308BC2937}" type="datetimeFigureOut">
              <a:rPr lang="ru-RU" smtClean="0"/>
              <a:pPr/>
              <a:t>20.02.2016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5322-46AE-4134-8169-B0154D78C5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C2687-31A2-40E5-9DEB-20A308BC2937}" type="datetimeFigureOut">
              <a:rPr lang="ru-RU" smtClean="0"/>
              <a:pPr/>
              <a:t>20.02.2016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5322-46AE-4134-8169-B0154D78C5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C2687-31A2-40E5-9DEB-20A308BC2937}" type="datetimeFigureOut">
              <a:rPr lang="ru-RU" smtClean="0"/>
              <a:pPr/>
              <a:t>20.02.2016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5322-46AE-4134-8169-B0154D78C5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C2687-31A2-40E5-9DEB-20A308BC2937}" type="datetimeFigureOut">
              <a:rPr lang="ru-RU" smtClean="0"/>
              <a:pPr/>
              <a:t>20.02.2016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5322-46AE-4134-8169-B0154D78C5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C2687-31A2-40E5-9DEB-20A308BC2937}" type="datetimeFigureOut">
              <a:rPr lang="ru-RU" smtClean="0"/>
              <a:pPr/>
              <a:t>20.02.2016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5322-46AE-4134-8169-B0154D78C5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C2687-31A2-40E5-9DEB-20A308BC2937}" type="datetimeFigureOut">
              <a:rPr lang="ru-RU" smtClean="0"/>
              <a:pPr/>
              <a:t>20.02.2016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5322-46AE-4134-8169-B0154D78C5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C2687-31A2-40E5-9DEB-20A308BC2937}" type="datetimeFigureOut">
              <a:rPr lang="ru-RU" smtClean="0"/>
              <a:pPr/>
              <a:t>20.02.2016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5322-46AE-4134-8169-B0154D78C5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C2687-31A2-40E5-9DEB-20A308BC2937}" type="datetimeFigureOut">
              <a:rPr lang="ru-RU" smtClean="0"/>
              <a:pPr/>
              <a:t>20.02.2016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5322-46AE-4134-8169-B0154D78C5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C2687-31A2-40E5-9DEB-20A308BC2937}" type="datetimeFigureOut">
              <a:rPr lang="ru-RU" smtClean="0"/>
              <a:pPr/>
              <a:t>20.02.2016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C5322-46AE-4134-8169-B0154D78C57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heel spokes="8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9" descr="00ф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6" descr="Рисунок4"/>
          <p:cNvPicPr>
            <a:picLocks noChangeAspect="1" noChangeArrowheads="1"/>
          </p:cNvPicPr>
          <p:nvPr/>
        </p:nvPicPr>
        <p:blipFill>
          <a:blip r:embed="rId3">
            <a:lum bright="-14000"/>
          </a:blip>
          <a:srcRect/>
          <a:stretch>
            <a:fillRect/>
          </a:stretch>
        </p:blipFill>
        <p:spPr bwMode="auto">
          <a:xfrm>
            <a:off x="179388" y="4365625"/>
            <a:ext cx="4176712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WordArt 50" descr="Рисунок61"/>
          <p:cNvSpPr>
            <a:spLocks noChangeArrowheads="1" noChangeShapeType="1" noTextEdit="1"/>
          </p:cNvSpPr>
          <p:nvPr/>
        </p:nvSpPr>
        <p:spPr bwMode="auto">
          <a:xfrm>
            <a:off x="5638800" y="609600"/>
            <a:ext cx="3024188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BottomRight"/>
              <a:lightRig rig="legacyFlat3" dir="b"/>
            </a:scene3d>
            <a:sp3d extrusionH="430200" prstMaterial="legacyMatte">
              <a:extrusionClr>
                <a:srgbClr val="E42B00"/>
              </a:extrusionClr>
            </a:sp3d>
          </a:bodyPr>
          <a:lstStyle/>
          <a:p>
            <a:pPr algn="ctr"/>
            <a:r>
              <a:rPr lang="ru-RU" sz="3600" b="1" kern="10" dirty="0" smtClean="0">
                <a:ln w="9525"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60 </a:t>
            </a:r>
            <a:r>
              <a:rPr lang="ru-RU" sz="3600" b="1" kern="10" dirty="0">
                <a:ln w="9525"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лет</a:t>
            </a:r>
          </a:p>
        </p:txBody>
      </p:sp>
      <p:sp>
        <p:nvSpPr>
          <p:cNvPr id="9" name="WordArt 38"/>
          <p:cNvSpPr>
            <a:spLocks noChangeArrowheads="1" noChangeShapeType="1" noTextEdit="1"/>
          </p:cNvSpPr>
          <p:nvPr/>
        </p:nvSpPr>
        <p:spPr bwMode="auto">
          <a:xfrm>
            <a:off x="381000" y="1693416"/>
            <a:ext cx="3886200" cy="13121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">
                <a:rot lat="21299989" lon="0" rev="0"/>
              </a:camera>
              <a:lightRig rig="legacyFlat3" dir="b"/>
            </a:scene3d>
            <a:sp3d extrusionH="430200" prstMaterial="legacyMatte">
              <a:extrusionClr>
                <a:srgbClr val="DBD600"/>
              </a:extrusionClr>
            </a:sp3d>
          </a:bodyPr>
          <a:lstStyle/>
          <a:p>
            <a:pPr algn="ctr"/>
            <a:r>
              <a:rPr lang="ru-RU" sz="36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BD600"/>
                    </a:gs>
                    <a:gs pos="100000">
                      <a:srgbClr val="CC3300"/>
                    </a:gs>
                  </a:gsLst>
                  <a:lin ang="5400000" scaled="1"/>
                </a:gradFill>
                <a:latin typeface="Arial"/>
                <a:cs typeface="Arial"/>
              </a:rPr>
              <a:t>Космический</a:t>
            </a:r>
            <a:endParaRPr lang="ru-RU" sz="36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DBD600"/>
                  </a:gs>
                  <a:gs pos="100000">
                    <a:srgbClr val="CC3300"/>
                  </a:gs>
                </a:gsLst>
                <a:lin ang="5400000" scaled="1"/>
              </a:gradFill>
              <a:latin typeface="Arial"/>
              <a:cs typeface="Arial"/>
            </a:endParaRPr>
          </a:p>
        </p:txBody>
      </p:sp>
      <p:sp>
        <p:nvSpPr>
          <p:cNvPr id="10" name="WordArt 39"/>
          <p:cNvSpPr>
            <a:spLocks noChangeArrowheads="1" noChangeShapeType="1" noTextEdit="1"/>
          </p:cNvSpPr>
          <p:nvPr/>
        </p:nvSpPr>
        <p:spPr bwMode="auto">
          <a:xfrm>
            <a:off x="2472122" y="3413125"/>
            <a:ext cx="4678772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/>
              <a:lightRig rig="legacyFlat3" dir="b"/>
            </a:scene3d>
            <a:sp3d extrusionH="430200" prstMaterial="legacyMatte">
              <a:extrusionClr>
                <a:srgbClr val="DBD600"/>
              </a:extrusionClr>
            </a:sp3d>
          </a:bodyPr>
          <a:lstStyle/>
          <a:p>
            <a:pPr algn="ctr"/>
            <a:r>
              <a:rPr lang="ru-RU" sz="36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BD600"/>
                    </a:gs>
                    <a:gs pos="100000">
                      <a:srgbClr val="CC3300"/>
                    </a:gs>
                  </a:gsLst>
                  <a:lin ang="5400000" scaled="1"/>
                </a:gradFill>
                <a:latin typeface="Arial"/>
                <a:cs typeface="Arial"/>
              </a:rPr>
              <a:t>причал</a:t>
            </a:r>
            <a:endParaRPr lang="ru-RU" sz="36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DBD600"/>
                  </a:gs>
                  <a:gs pos="100000">
                    <a:srgbClr val="CC3300"/>
                  </a:gs>
                </a:gsLst>
                <a:lin ang="5400000" scaled="1"/>
              </a:gradFill>
              <a:latin typeface="Arial"/>
              <a:cs typeface="Arial"/>
            </a:endParaRPr>
          </a:p>
        </p:txBody>
      </p:sp>
      <p:sp>
        <p:nvSpPr>
          <p:cNvPr id="11" name="WordArt 40"/>
          <p:cNvSpPr>
            <a:spLocks noChangeArrowheads="1" noChangeShapeType="1" noTextEdit="1"/>
          </p:cNvSpPr>
          <p:nvPr/>
        </p:nvSpPr>
        <p:spPr bwMode="auto">
          <a:xfrm>
            <a:off x="3728399" y="4557191"/>
            <a:ext cx="4583113" cy="1150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"/>
              <a:lightRig rig="legacyFlat3" dir="b"/>
            </a:scene3d>
            <a:sp3d extrusionH="430200" prstMaterial="legacyMatte">
              <a:extrusionClr>
                <a:srgbClr val="DBD600"/>
              </a:extrusionClr>
            </a:sp3d>
          </a:bodyPr>
          <a:lstStyle/>
          <a:p>
            <a:pPr algn="ctr"/>
            <a:r>
              <a:rPr lang="ru-RU" sz="36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BD600"/>
                    </a:gs>
                    <a:gs pos="100000">
                      <a:srgbClr val="CC3300"/>
                    </a:gs>
                  </a:gsLst>
                  <a:lin ang="5400000" scaled="1"/>
                </a:gradFill>
                <a:latin typeface="Arial"/>
                <a:cs typeface="Arial"/>
              </a:rPr>
              <a:t>Вселенной</a:t>
            </a:r>
            <a:endParaRPr lang="ru-RU" sz="36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DBD600"/>
                  </a:gs>
                  <a:gs pos="100000">
                    <a:srgbClr val="CC3300"/>
                  </a:gs>
                </a:gsLst>
                <a:lin ang="5400000" scaled="1"/>
              </a:gradFill>
              <a:latin typeface="Arial"/>
              <a:cs typeface="Arial"/>
            </a:endParaRPr>
          </a:p>
        </p:txBody>
      </p:sp>
      <p:sp>
        <p:nvSpPr>
          <p:cNvPr id="12" name="Freeform 19" descr="111"/>
          <p:cNvSpPr>
            <a:spLocks/>
          </p:cNvSpPr>
          <p:nvPr/>
        </p:nvSpPr>
        <p:spPr bwMode="auto">
          <a:xfrm>
            <a:off x="4267200" y="1676400"/>
            <a:ext cx="1220788" cy="1090613"/>
          </a:xfrm>
          <a:custGeom>
            <a:avLst/>
            <a:gdLst/>
            <a:ahLst/>
            <a:cxnLst>
              <a:cxn ang="0">
                <a:pos x="218" y="0"/>
              </a:cxn>
              <a:cxn ang="0">
                <a:pos x="238" y="200"/>
              </a:cxn>
              <a:cxn ang="0">
                <a:pos x="769" y="228"/>
              </a:cxn>
              <a:cxn ang="0">
                <a:pos x="238" y="262"/>
              </a:cxn>
              <a:cxn ang="0">
                <a:pos x="215" y="687"/>
              </a:cxn>
              <a:cxn ang="0">
                <a:pos x="193" y="262"/>
              </a:cxn>
              <a:cxn ang="0">
                <a:pos x="0" y="238"/>
              </a:cxn>
              <a:cxn ang="0">
                <a:pos x="199" y="200"/>
              </a:cxn>
              <a:cxn ang="0">
                <a:pos x="218" y="0"/>
              </a:cxn>
            </a:cxnLst>
            <a:rect l="0" t="0" r="r" b="b"/>
            <a:pathLst>
              <a:path w="769" h="687">
                <a:moveTo>
                  <a:pt x="218" y="0"/>
                </a:moveTo>
                <a:lnTo>
                  <a:pt x="238" y="200"/>
                </a:lnTo>
                <a:lnTo>
                  <a:pt x="769" y="228"/>
                </a:lnTo>
                <a:lnTo>
                  <a:pt x="238" y="262"/>
                </a:lnTo>
                <a:lnTo>
                  <a:pt x="215" y="687"/>
                </a:lnTo>
                <a:lnTo>
                  <a:pt x="193" y="262"/>
                </a:lnTo>
                <a:lnTo>
                  <a:pt x="0" y="238"/>
                </a:lnTo>
                <a:lnTo>
                  <a:pt x="199" y="200"/>
                </a:lnTo>
                <a:lnTo>
                  <a:pt x="218" y="0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/>
            </a:stretch>
          </a:blipFill>
          <a:ln w="9525" cap="sq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dist="71842" dir="13500000" algn="ctr" rotWithShape="0">
              <a:srgbClr val="80800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3" name="Freeform 26" descr="Рисунок5"/>
          <p:cNvSpPr>
            <a:spLocks/>
          </p:cNvSpPr>
          <p:nvPr/>
        </p:nvSpPr>
        <p:spPr bwMode="auto">
          <a:xfrm>
            <a:off x="1116013" y="1504950"/>
            <a:ext cx="1190625" cy="1060450"/>
          </a:xfrm>
          <a:custGeom>
            <a:avLst/>
            <a:gdLst>
              <a:gd name="T0" fmla="*/ 0 w 750"/>
              <a:gd name="T1" fmla="*/ 0 h 668"/>
              <a:gd name="T2" fmla="*/ 2147483647 w 750"/>
              <a:gd name="T3" fmla="*/ 2147483647 h 668"/>
              <a:gd name="T4" fmla="*/ 2147483647 w 750"/>
              <a:gd name="T5" fmla="*/ 2147483647 h 668"/>
              <a:gd name="T6" fmla="*/ 2147483647 w 750"/>
              <a:gd name="T7" fmla="*/ 2147483647 h 668"/>
              <a:gd name="T8" fmla="*/ 2147483647 w 750"/>
              <a:gd name="T9" fmla="*/ 2147483647 h 668"/>
              <a:gd name="T10" fmla="*/ 2147483647 w 750"/>
              <a:gd name="T11" fmla="*/ 2147483647 h 668"/>
              <a:gd name="T12" fmla="*/ 2147483647 w 750"/>
              <a:gd name="T13" fmla="*/ 2147483647 h 668"/>
              <a:gd name="T14" fmla="*/ 2147483647 w 750"/>
              <a:gd name="T15" fmla="*/ 2147483647 h 668"/>
              <a:gd name="T16" fmla="*/ 0 w 750"/>
              <a:gd name="T17" fmla="*/ 0 h 6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50"/>
              <a:gd name="T28" fmla="*/ 0 h 668"/>
              <a:gd name="T29" fmla="*/ 750 w 750"/>
              <a:gd name="T30" fmla="*/ 668 h 66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50" h="668">
                <a:moveTo>
                  <a:pt x="0" y="0"/>
                </a:moveTo>
                <a:lnTo>
                  <a:pt x="379" y="340"/>
                </a:lnTo>
                <a:lnTo>
                  <a:pt x="632" y="32"/>
                </a:lnTo>
                <a:lnTo>
                  <a:pt x="389" y="348"/>
                </a:lnTo>
                <a:lnTo>
                  <a:pt x="750" y="668"/>
                </a:lnTo>
                <a:lnTo>
                  <a:pt x="380" y="354"/>
                </a:lnTo>
                <a:lnTo>
                  <a:pt x="128" y="648"/>
                </a:lnTo>
                <a:lnTo>
                  <a:pt x="370" y="346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6"/>
            <a:srcRect/>
            <a:stretch>
              <a:fillRect/>
            </a:stretch>
          </a:blipFill>
          <a:ln w="9525" cap="sq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" name="Freeform 20" descr="087"/>
          <p:cNvSpPr>
            <a:spLocks/>
          </p:cNvSpPr>
          <p:nvPr/>
        </p:nvSpPr>
        <p:spPr bwMode="auto">
          <a:xfrm>
            <a:off x="6938963" y="2349500"/>
            <a:ext cx="1304925" cy="908050"/>
          </a:xfrm>
          <a:custGeom>
            <a:avLst/>
            <a:gdLst>
              <a:gd name="T0" fmla="*/ 2147483647 w 822"/>
              <a:gd name="T1" fmla="*/ 0 h 572"/>
              <a:gd name="T2" fmla="*/ 2147483647 w 822"/>
              <a:gd name="T3" fmla="*/ 2147483647 h 572"/>
              <a:gd name="T4" fmla="*/ 2147483647 w 822"/>
              <a:gd name="T5" fmla="*/ 2147483647 h 572"/>
              <a:gd name="T6" fmla="*/ 2147483647 w 822"/>
              <a:gd name="T7" fmla="*/ 2147483647 h 572"/>
              <a:gd name="T8" fmla="*/ 2147483647 w 822"/>
              <a:gd name="T9" fmla="*/ 2147483647 h 572"/>
              <a:gd name="T10" fmla="*/ 2147483647 w 822"/>
              <a:gd name="T11" fmla="*/ 2147483647 h 572"/>
              <a:gd name="T12" fmla="*/ 0 w 822"/>
              <a:gd name="T13" fmla="*/ 2147483647 h 572"/>
              <a:gd name="T14" fmla="*/ 2147483647 w 822"/>
              <a:gd name="T15" fmla="*/ 2147483647 h 572"/>
              <a:gd name="T16" fmla="*/ 2147483647 w 822"/>
              <a:gd name="T17" fmla="*/ 0 h 5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22"/>
              <a:gd name="T28" fmla="*/ 0 h 572"/>
              <a:gd name="T29" fmla="*/ 822 w 822"/>
              <a:gd name="T30" fmla="*/ 572 h 57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22" h="572">
                <a:moveTo>
                  <a:pt x="237" y="0"/>
                </a:moveTo>
                <a:lnTo>
                  <a:pt x="259" y="321"/>
                </a:lnTo>
                <a:lnTo>
                  <a:pt x="822" y="350"/>
                </a:lnTo>
                <a:lnTo>
                  <a:pt x="265" y="377"/>
                </a:lnTo>
                <a:lnTo>
                  <a:pt x="243" y="572"/>
                </a:lnTo>
                <a:lnTo>
                  <a:pt x="215" y="377"/>
                </a:lnTo>
                <a:lnTo>
                  <a:pt x="0" y="361"/>
                </a:lnTo>
                <a:lnTo>
                  <a:pt x="215" y="326"/>
                </a:lnTo>
                <a:lnTo>
                  <a:pt x="237" y="0"/>
                </a:lnTo>
                <a:close/>
              </a:path>
            </a:pathLst>
          </a:custGeom>
          <a:blipFill dpi="0" rotWithShape="1">
            <a:blip r:embed="rId7"/>
            <a:srcRect/>
            <a:stretch>
              <a:fillRect/>
            </a:stretch>
          </a:blipFill>
          <a:ln w="9525">
            <a:solidFill>
              <a:srgbClr val="700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Freeform 27"/>
          <p:cNvSpPr>
            <a:spLocks/>
          </p:cNvSpPr>
          <p:nvPr/>
        </p:nvSpPr>
        <p:spPr bwMode="auto">
          <a:xfrm>
            <a:off x="4676775" y="2708275"/>
            <a:ext cx="1190625" cy="1060450"/>
          </a:xfrm>
          <a:custGeom>
            <a:avLst/>
            <a:gdLst>
              <a:gd name="T0" fmla="*/ 0 w 750"/>
              <a:gd name="T1" fmla="*/ 0 h 668"/>
              <a:gd name="T2" fmla="*/ 2147483647 w 750"/>
              <a:gd name="T3" fmla="*/ 2147483647 h 668"/>
              <a:gd name="T4" fmla="*/ 2147483647 w 750"/>
              <a:gd name="T5" fmla="*/ 2147483647 h 668"/>
              <a:gd name="T6" fmla="*/ 2147483647 w 750"/>
              <a:gd name="T7" fmla="*/ 2147483647 h 668"/>
              <a:gd name="T8" fmla="*/ 2147483647 w 750"/>
              <a:gd name="T9" fmla="*/ 2147483647 h 668"/>
              <a:gd name="T10" fmla="*/ 2147483647 w 750"/>
              <a:gd name="T11" fmla="*/ 2147483647 h 668"/>
              <a:gd name="T12" fmla="*/ 2147483647 w 750"/>
              <a:gd name="T13" fmla="*/ 2147483647 h 668"/>
              <a:gd name="T14" fmla="*/ 2147483647 w 750"/>
              <a:gd name="T15" fmla="*/ 2147483647 h 668"/>
              <a:gd name="T16" fmla="*/ 0 w 750"/>
              <a:gd name="T17" fmla="*/ 0 h 6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50"/>
              <a:gd name="T28" fmla="*/ 0 h 668"/>
              <a:gd name="T29" fmla="*/ 750 w 750"/>
              <a:gd name="T30" fmla="*/ 668 h 66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50" h="668">
                <a:moveTo>
                  <a:pt x="0" y="0"/>
                </a:moveTo>
                <a:lnTo>
                  <a:pt x="379" y="340"/>
                </a:lnTo>
                <a:lnTo>
                  <a:pt x="632" y="32"/>
                </a:lnTo>
                <a:lnTo>
                  <a:pt x="389" y="348"/>
                </a:lnTo>
                <a:lnTo>
                  <a:pt x="750" y="668"/>
                </a:lnTo>
                <a:lnTo>
                  <a:pt x="380" y="354"/>
                </a:lnTo>
                <a:lnTo>
                  <a:pt x="128" y="648"/>
                </a:lnTo>
                <a:lnTo>
                  <a:pt x="370" y="346"/>
                </a:lnTo>
                <a:lnTo>
                  <a:pt x="0" y="0"/>
                </a:lnTo>
                <a:close/>
              </a:path>
            </a:pathLst>
          </a:custGeom>
          <a:solidFill>
            <a:srgbClr val="6F6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Freeform 25"/>
          <p:cNvSpPr>
            <a:spLocks/>
          </p:cNvSpPr>
          <p:nvPr/>
        </p:nvSpPr>
        <p:spPr bwMode="auto">
          <a:xfrm>
            <a:off x="7019925" y="4076700"/>
            <a:ext cx="1190625" cy="1060450"/>
          </a:xfrm>
          <a:custGeom>
            <a:avLst/>
            <a:gdLst>
              <a:gd name="T0" fmla="*/ 0 w 750"/>
              <a:gd name="T1" fmla="*/ 0 h 668"/>
              <a:gd name="T2" fmla="*/ 2147483647 w 750"/>
              <a:gd name="T3" fmla="*/ 2147483647 h 668"/>
              <a:gd name="T4" fmla="*/ 2147483647 w 750"/>
              <a:gd name="T5" fmla="*/ 2147483647 h 668"/>
              <a:gd name="T6" fmla="*/ 2147483647 w 750"/>
              <a:gd name="T7" fmla="*/ 2147483647 h 668"/>
              <a:gd name="T8" fmla="*/ 2147483647 w 750"/>
              <a:gd name="T9" fmla="*/ 2147483647 h 668"/>
              <a:gd name="T10" fmla="*/ 2147483647 w 750"/>
              <a:gd name="T11" fmla="*/ 2147483647 h 668"/>
              <a:gd name="T12" fmla="*/ 2147483647 w 750"/>
              <a:gd name="T13" fmla="*/ 2147483647 h 668"/>
              <a:gd name="T14" fmla="*/ 2147483647 w 750"/>
              <a:gd name="T15" fmla="*/ 2147483647 h 668"/>
              <a:gd name="T16" fmla="*/ 0 w 750"/>
              <a:gd name="T17" fmla="*/ 0 h 6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50"/>
              <a:gd name="T28" fmla="*/ 0 h 668"/>
              <a:gd name="T29" fmla="*/ 750 w 750"/>
              <a:gd name="T30" fmla="*/ 668 h 66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50" h="668">
                <a:moveTo>
                  <a:pt x="0" y="0"/>
                </a:moveTo>
                <a:lnTo>
                  <a:pt x="379" y="340"/>
                </a:lnTo>
                <a:lnTo>
                  <a:pt x="632" y="32"/>
                </a:lnTo>
                <a:lnTo>
                  <a:pt x="389" y="348"/>
                </a:lnTo>
                <a:lnTo>
                  <a:pt x="750" y="668"/>
                </a:lnTo>
                <a:lnTo>
                  <a:pt x="380" y="354"/>
                </a:lnTo>
                <a:lnTo>
                  <a:pt x="128" y="648"/>
                </a:lnTo>
                <a:lnTo>
                  <a:pt x="370" y="34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" name="WordArt 37" descr="Рисунок5"/>
          <p:cNvSpPr>
            <a:spLocks noChangeArrowheads="1" noChangeShapeType="1" noTextEdit="1"/>
          </p:cNvSpPr>
          <p:nvPr/>
        </p:nvSpPr>
        <p:spPr bwMode="auto">
          <a:xfrm>
            <a:off x="900113" y="5775325"/>
            <a:ext cx="2808287" cy="461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smtClean="0">
                <a:ln w="9525" cap="sq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effectLst>
                  <a:outerShdw dist="63500" dir="18412194" algn="ctr" rotWithShape="0">
                    <a:srgbClr val="808000"/>
                  </a:outerShdw>
                </a:effectLst>
                <a:latin typeface="Arial"/>
                <a:cs typeface="Arial"/>
              </a:rPr>
              <a:t>1955-2015</a:t>
            </a:r>
            <a:endParaRPr lang="ru-RU" sz="3600" b="1" kern="10" dirty="0">
              <a:ln w="9525" cap="sq">
                <a:solidFill>
                  <a:srgbClr val="FFFF00"/>
                </a:solidFill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effectLst>
                <a:outerShdw dist="63500" dir="18412194" algn="ctr" rotWithShape="0">
                  <a:srgbClr val="808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9" name="Freeform 22" descr="087"/>
          <p:cNvSpPr>
            <a:spLocks/>
          </p:cNvSpPr>
          <p:nvPr/>
        </p:nvSpPr>
        <p:spPr bwMode="auto">
          <a:xfrm rot="16200000">
            <a:off x="1223962" y="3968751"/>
            <a:ext cx="792163" cy="576262"/>
          </a:xfrm>
          <a:custGeom>
            <a:avLst/>
            <a:gdLst>
              <a:gd name="T0" fmla="*/ 2147483647 w 1790"/>
              <a:gd name="T1" fmla="*/ 0 h 1719"/>
              <a:gd name="T2" fmla="*/ 2147483647 w 1790"/>
              <a:gd name="T3" fmla="*/ 2147483647 h 1719"/>
              <a:gd name="T4" fmla="*/ 2147483647 w 1790"/>
              <a:gd name="T5" fmla="*/ 2147483647 h 1719"/>
              <a:gd name="T6" fmla="*/ 2147483647 w 1790"/>
              <a:gd name="T7" fmla="*/ 2147483647 h 1719"/>
              <a:gd name="T8" fmla="*/ 2147483647 w 1790"/>
              <a:gd name="T9" fmla="*/ 2147483647 h 1719"/>
              <a:gd name="T10" fmla="*/ 2147483647 w 1790"/>
              <a:gd name="T11" fmla="*/ 2147483647 h 1719"/>
              <a:gd name="T12" fmla="*/ 0 w 1790"/>
              <a:gd name="T13" fmla="*/ 2147483647 h 1719"/>
              <a:gd name="T14" fmla="*/ 2147483647 w 1790"/>
              <a:gd name="T15" fmla="*/ 2147483647 h 1719"/>
              <a:gd name="T16" fmla="*/ 2147483647 w 1790"/>
              <a:gd name="T17" fmla="*/ 0 h 171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790"/>
              <a:gd name="T28" fmla="*/ 0 h 1719"/>
              <a:gd name="T29" fmla="*/ 1790 w 1790"/>
              <a:gd name="T30" fmla="*/ 1719 h 171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790" h="1719">
                <a:moveTo>
                  <a:pt x="506" y="0"/>
                </a:moveTo>
                <a:lnTo>
                  <a:pt x="612" y="514"/>
                </a:lnTo>
                <a:lnTo>
                  <a:pt x="1790" y="540"/>
                </a:lnTo>
                <a:lnTo>
                  <a:pt x="608" y="671"/>
                </a:lnTo>
                <a:lnTo>
                  <a:pt x="559" y="1719"/>
                </a:lnTo>
                <a:lnTo>
                  <a:pt x="435" y="673"/>
                </a:lnTo>
                <a:lnTo>
                  <a:pt x="0" y="602"/>
                </a:lnTo>
                <a:lnTo>
                  <a:pt x="437" y="514"/>
                </a:lnTo>
                <a:lnTo>
                  <a:pt x="506" y="0"/>
                </a:lnTo>
                <a:close/>
              </a:path>
            </a:pathLst>
          </a:custGeom>
          <a:blipFill dpi="0" rotWithShape="1">
            <a:blip r:embed="rId7"/>
            <a:srcRect/>
            <a:stretch>
              <a:fillRect/>
            </a:stretch>
          </a:blipFill>
          <a:ln w="9525">
            <a:solidFill>
              <a:srgbClr val="700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" name="Freeform 31" descr="111"/>
          <p:cNvSpPr>
            <a:spLocks/>
          </p:cNvSpPr>
          <p:nvPr/>
        </p:nvSpPr>
        <p:spPr bwMode="auto">
          <a:xfrm>
            <a:off x="609600" y="3976688"/>
            <a:ext cx="2225675" cy="1789112"/>
          </a:xfrm>
          <a:custGeom>
            <a:avLst/>
            <a:gdLst/>
            <a:ahLst/>
            <a:cxnLst>
              <a:cxn ang="0">
                <a:pos x="1095" y="1127"/>
              </a:cxn>
              <a:cxn ang="0">
                <a:pos x="1066" y="487"/>
              </a:cxn>
              <a:cxn ang="0">
                <a:pos x="0" y="484"/>
              </a:cxn>
              <a:cxn ang="0">
                <a:pos x="1066" y="437"/>
              </a:cxn>
              <a:cxn ang="0">
                <a:pos x="1077" y="0"/>
              </a:cxn>
              <a:cxn ang="0">
                <a:pos x="1105" y="437"/>
              </a:cxn>
              <a:cxn ang="0">
                <a:pos x="1402" y="465"/>
              </a:cxn>
              <a:cxn ang="0">
                <a:pos x="1105" y="487"/>
              </a:cxn>
              <a:cxn ang="0">
                <a:pos x="1095" y="1127"/>
              </a:cxn>
            </a:cxnLst>
            <a:rect l="0" t="0" r="r" b="b"/>
            <a:pathLst>
              <a:path w="1402" h="1127">
                <a:moveTo>
                  <a:pt x="1095" y="1127"/>
                </a:moveTo>
                <a:lnTo>
                  <a:pt x="1066" y="487"/>
                </a:lnTo>
                <a:lnTo>
                  <a:pt x="0" y="484"/>
                </a:lnTo>
                <a:lnTo>
                  <a:pt x="1066" y="437"/>
                </a:lnTo>
                <a:lnTo>
                  <a:pt x="1077" y="0"/>
                </a:lnTo>
                <a:lnTo>
                  <a:pt x="1105" y="437"/>
                </a:lnTo>
                <a:lnTo>
                  <a:pt x="1402" y="465"/>
                </a:lnTo>
                <a:lnTo>
                  <a:pt x="1105" y="487"/>
                </a:lnTo>
                <a:lnTo>
                  <a:pt x="1095" y="1127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/>
            </a:stretch>
          </a:blipFill>
          <a:ln w="9525" cap="sq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dist="71842" dir="13500000" algn="ctr" rotWithShape="0">
              <a:srgbClr val="80800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4336823" y="5967131"/>
            <a:ext cx="4697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Сафонова Елена Викторовна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9" grpId="0" animBg="1"/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9" y="44216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4684" y="2780928"/>
            <a:ext cx="8254632" cy="35394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b="1" cap="none" spc="50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запущено более 1100 космических </a:t>
            </a:r>
          </a:p>
          <a:p>
            <a:r>
              <a:rPr lang="ru-RU" sz="3200" b="1" cap="none" spc="50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аппаратов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b="1" spc="50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более 100 межконтинентальных </a:t>
            </a:r>
          </a:p>
          <a:p>
            <a:r>
              <a:rPr lang="ru-RU" sz="3200" b="1" spc="50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баллистических ракет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b="1" cap="none" spc="50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испытано 38 основных типов ракет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b="1" spc="50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более 80 типов космических аппаратов и</a:t>
            </a:r>
          </a:p>
          <a:p>
            <a:r>
              <a:rPr lang="ru-RU" sz="3200" b="1" cap="none" spc="50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их модификаций</a:t>
            </a:r>
            <a:endParaRPr lang="ru-RU" sz="3200" b="1" cap="none" spc="50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322889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9" descr="00ф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" name="Picture 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6776" y="214290"/>
            <a:ext cx="493357" cy="77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6" name="Picture 2" descr="http://zavantag.com/tw_files2/urls_6/974/d-973711/7z-docs/1_html_m59455b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99229"/>
            <a:ext cx="3819534" cy="540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http://www.zwalls.ru/pic/201310/1680x1050/zwalls.ru-3160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2" r="28133"/>
          <a:stretch/>
        </p:blipFill>
        <p:spPr bwMode="auto">
          <a:xfrm>
            <a:off x="4552070" y="1131775"/>
            <a:ext cx="3734706" cy="538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4" name="Picture 4" descr="http://unnatural.ru/wp-content/uploads/2013/10/102713_1425_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965" y="1412776"/>
            <a:ext cx="6404475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571866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9" descr="00ф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2" descr="http://vdvcrimea.ru/images/fotoadv/adv2_20007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1"/>
            <a:ext cx="8071815" cy="514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190808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9" descr="00ф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2" descr="http://starcity-tours.ru/wp-content/gallery/bajjkonur-tma-17m/baikonur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15" y="1160758"/>
            <a:ext cx="76200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9" descr="00ф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14282" y="1000108"/>
            <a:ext cx="8501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Стартовые комплексы </a:t>
            </a:r>
            <a:r>
              <a:rPr lang="ru-RU" sz="4000" b="1" dirty="0" smtClean="0">
                <a:solidFill>
                  <a:srgbClr val="FF0000"/>
                </a:solidFill>
              </a:rPr>
              <a:t>Байконура: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000240"/>
            <a:ext cx="4988564" cy="37147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715008" y="2571744"/>
            <a:ext cx="30003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Стартовый комплекс РН «Рокот». </a:t>
            </a:r>
            <a:endParaRPr lang="ru-RU" sz="3200" dirty="0" smtClean="0">
              <a:solidFill>
                <a:srgbClr val="FF0000"/>
              </a:solidFill>
            </a:endParaRPr>
          </a:p>
          <a:p>
            <a:r>
              <a:rPr lang="ru-RU" sz="3200" dirty="0" smtClean="0">
                <a:solidFill>
                  <a:srgbClr val="FF0000"/>
                </a:solidFill>
              </a:rPr>
              <a:t>Пл</a:t>
            </a:r>
            <a:r>
              <a:rPr lang="ru-RU" sz="3200" dirty="0">
                <a:solidFill>
                  <a:srgbClr val="FF0000"/>
                </a:solidFill>
              </a:rPr>
              <a:t>. №175.</a:t>
            </a:r>
          </a:p>
          <a:p>
            <a:endParaRPr lang="ru-RU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9" descr="00ф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500174"/>
            <a:ext cx="5540323" cy="41434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857884" y="1428736"/>
            <a:ext cx="264320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Стартовый комплекс РН «ЭНЕРГИЯ» с ОК «БУРАН».</a:t>
            </a:r>
          </a:p>
          <a:p>
            <a:r>
              <a:rPr lang="ru-RU" sz="3600" dirty="0" smtClean="0">
                <a:solidFill>
                  <a:srgbClr val="FF0000"/>
                </a:solidFill>
              </a:rPr>
              <a:t> Пл. № 110, 110А</a:t>
            </a:r>
          </a:p>
          <a:p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9" descr="00ф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500174"/>
            <a:ext cx="2889448" cy="428628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286116" y="1010245"/>
            <a:ext cx="5072098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rgbClr val="FF0000"/>
                </a:solidFill>
              </a:rPr>
              <a:t>Стартовый комплекс РН «Протон». Пл. №81.</a:t>
            </a:r>
          </a:p>
          <a:p>
            <a:r>
              <a:rPr lang="ru-RU" sz="6600" dirty="0" smtClean="0">
                <a:solidFill>
                  <a:srgbClr val="FF0000"/>
                </a:solidFill>
              </a:rPr>
              <a:t>ПУ №23, 24.</a:t>
            </a:r>
          </a:p>
          <a:p>
            <a:endParaRPr lang="ru-RU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9" descr="00ф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500174"/>
            <a:ext cx="5817989" cy="43577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072198" y="2500306"/>
            <a:ext cx="278608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Стартовый комплекс РН «Протон».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Пл. №200. ПУ №39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9" descr="00ф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736"/>
            <a:ext cx="5857916" cy="43760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072198" y="2357430"/>
            <a:ext cx="26432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Стартовый комплекс РН «Союз».</a:t>
            </a:r>
          </a:p>
          <a:p>
            <a:r>
              <a:rPr lang="ru-RU" sz="3200" dirty="0" smtClean="0">
                <a:solidFill>
                  <a:srgbClr val="FF0000"/>
                </a:solidFill>
              </a:rPr>
              <a:t> Пл. №1.ПУ №5</a:t>
            </a:r>
          </a:p>
          <a:p>
            <a:endParaRPr lang="ru-RU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9" descr="00ф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9512" y="1412776"/>
            <a:ext cx="84180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«… С берега Вселенной, которым стала священная земля нашей Родины, не раз уйдут  в еще неизвестные дали космические корабли. Каждый их полет  и возвращение будут великим праздником нашего народа, всего передового человечества, победой Разума и Прогресса»</a:t>
            </a:r>
          </a:p>
          <a:p>
            <a:pPr algn="r"/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С.П.Королев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9" descr="00ф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2" descr="http://img11.nnm.me/e/c/a/a/d/2f9f9dace94e4a2646e3d7809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40" y="1124744"/>
            <a:ext cx="8180252" cy="508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9" descr="00ф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2" descr="http://www.esa.int/var/esa/storage/images/esa_multimedia/images/2014/05/oleg_artemyev/14509828-1-eng-GB/Oleg_Artemye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81483"/>
            <a:ext cx="3681413" cy="551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177" y="1700808"/>
            <a:ext cx="5213991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Олег Артемьев – </a:t>
            </a:r>
          </a:p>
          <a:p>
            <a:pPr algn="ctr"/>
            <a:r>
              <a:rPr lang="ru-RU" sz="48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первый космонавт</a:t>
            </a:r>
          </a:p>
          <a:p>
            <a:pPr algn="ctr"/>
            <a:r>
              <a:rPr lang="ru-RU" sz="4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Байконура</a:t>
            </a:r>
          </a:p>
          <a:p>
            <a:pPr algn="ctr"/>
            <a:r>
              <a:rPr lang="ru-RU" sz="48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26 марта 2014 г.</a:t>
            </a:r>
            <a:endParaRPr lang="ru-RU" sz="48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6362368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9" descr="00ф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2" descr="http://lemur59.ru/sites/default/files/images/07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10" y="1412776"/>
            <a:ext cx="2000250" cy="327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Picture 4" descr="http://omgkitteh.ru/wp-content/uploads/2015/10/3-sputnik-1-satellite-detlev-van-ravenswaa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268760"/>
            <a:ext cx="2727748" cy="200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0" name="Picture 6" descr="http://russianinspace.ru/u/images/articles-main/529f507b01e7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446" y="1618577"/>
            <a:ext cx="1805780" cy="196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2" name="Picture 8" descr="http://newsinphoto.ru/wp-content/uploads/2011/04/Semyorka_Rocket_R7_by_Sergei_Korolyov_in_VDNH_Ostankino_RAF0540-960x12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801" y="3441346"/>
            <a:ext cx="1782814" cy="237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4" name="Picture 10" descr="http://cs5.pikabu.ru/images/big_size_comm/2015-09_4/144251542512464242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364" y="3465470"/>
            <a:ext cx="1772891" cy="236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121462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2" descr="0Э-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571604" y="3071810"/>
            <a:ext cx="668965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Памятные  места </a:t>
            </a:r>
          </a:p>
          <a:p>
            <a:pPr algn="ctr"/>
            <a:r>
              <a:rPr lang="ru-RU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космодрома</a:t>
            </a:r>
            <a:endParaRPr lang="ru-RU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звездный городо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PICT00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1500174"/>
            <a:ext cx="548481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47663" y="5884863"/>
            <a:ext cx="8545512" cy="352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85000"/>
            </a:pPr>
            <a:r>
              <a:rPr lang="ru-RU" sz="1600" b="1" dirty="0">
                <a:solidFill>
                  <a:srgbClr val="9900FF"/>
                </a:solidFill>
                <a:latin typeface="Arial" charset="0"/>
              </a:rPr>
              <a:t>Братские могилы погибших при испытаниях ракетной техники  24.10.1960 г.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0ссылк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ity_58"/>
          <p:cNvPicPr>
            <a:picLocks noChangeAspect="1" noChangeArrowheads="1"/>
          </p:cNvPicPr>
          <p:nvPr/>
        </p:nvPicPr>
        <p:blipFill>
          <a:blip r:embed="rId3"/>
          <a:srcRect b="951"/>
          <a:stretch>
            <a:fillRect/>
          </a:stretch>
        </p:blipFill>
        <p:spPr bwMode="auto">
          <a:xfrm>
            <a:off x="2971800" y="1524000"/>
            <a:ext cx="548481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28600" y="5881688"/>
            <a:ext cx="8664575" cy="355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85000"/>
            </a:pPr>
            <a:r>
              <a:rPr lang="ru-RU" sz="1600" b="1" dirty="0">
                <a:solidFill>
                  <a:srgbClr val="9900FF"/>
                </a:solidFill>
                <a:latin typeface="Arial" charset="0"/>
              </a:rPr>
              <a:t>Братские могилы погибших при испытаниях ракетной техники 24.10.1963 г.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0планет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41пл -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1524000"/>
            <a:ext cx="5486400" cy="411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04800" y="5848350"/>
            <a:ext cx="8588375" cy="3889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85000"/>
            </a:pPr>
            <a:r>
              <a:rPr lang="ru-RU" sz="2000" b="1" dirty="0">
                <a:solidFill>
                  <a:srgbClr val="9900FF"/>
                </a:solidFill>
                <a:latin typeface="Arial" charset="0"/>
              </a:rPr>
              <a:t>Памятник испытателям. Пл. 41.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0гагари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1524000"/>
            <a:ext cx="5492750" cy="413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81000" y="5805488"/>
            <a:ext cx="8439150" cy="371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85000"/>
            </a:pPr>
            <a:r>
              <a:rPr lang="ru-RU" sz="2000" b="1" dirty="0">
                <a:solidFill>
                  <a:srgbClr val="9900FF"/>
                </a:solidFill>
                <a:latin typeface="Arial" charset="0"/>
              </a:rPr>
              <a:t>Домик Ю.А. Гагарина. Пл. 2.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0гагари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Дерево Гагарина-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1447800"/>
            <a:ext cx="3200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04800" y="5867400"/>
            <a:ext cx="8588375" cy="369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85000"/>
            </a:pPr>
            <a:r>
              <a:rPr lang="ru-RU" sz="2000" b="1" dirty="0">
                <a:solidFill>
                  <a:srgbClr val="9900FF"/>
                </a:solidFill>
                <a:latin typeface="Arial" charset="0"/>
              </a:rPr>
              <a:t>Дерево посаженное первым космонавтом.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0звездный городо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2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524000"/>
            <a:ext cx="548481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9" descr="00ф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428736"/>
            <a:ext cx="5447630" cy="40719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57158" y="5429264"/>
            <a:ext cx="8429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800" dirty="0">
                <a:solidFill>
                  <a:srgbClr val="FF0000"/>
                </a:solidFill>
              </a:rPr>
              <a:t>2 июня </a:t>
            </a:r>
            <a:r>
              <a:rPr lang="ru-RU" sz="2800" dirty="0" smtClean="0">
                <a:solidFill>
                  <a:srgbClr val="FF0000"/>
                </a:solidFill>
              </a:rPr>
              <a:t>2015 </a:t>
            </a:r>
            <a:r>
              <a:rPr lang="ru-RU" sz="2800" dirty="0">
                <a:solidFill>
                  <a:srgbClr val="FF0000"/>
                </a:solidFill>
              </a:rPr>
              <a:t>года – знаменательная дата в истории космонавтики.</a:t>
            </a:r>
          </a:p>
        </p:txBody>
      </p:sp>
      <p:sp>
        <p:nvSpPr>
          <p:cNvPr id="7" name="Oval 27" descr="Рисунок70"/>
          <p:cNvSpPr>
            <a:spLocks noChangeArrowheads="1"/>
          </p:cNvSpPr>
          <p:nvPr/>
        </p:nvSpPr>
        <p:spPr bwMode="auto">
          <a:xfrm>
            <a:off x="6215074" y="285728"/>
            <a:ext cx="2447925" cy="244792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0спутни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ity_8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1447800"/>
            <a:ext cx="3201988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04800" y="5821363"/>
            <a:ext cx="8588375" cy="344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85000"/>
            </a:pPr>
            <a:r>
              <a:rPr lang="ru-RU" sz="2000" b="1" dirty="0">
                <a:solidFill>
                  <a:srgbClr val="9900FF"/>
                </a:solidFill>
                <a:latin typeface="Arial" charset="0"/>
              </a:rPr>
              <a:t>Памятник на </a:t>
            </a:r>
            <a:r>
              <a:rPr lang="ru-RU" sz="2000" b="1" dirty="0" err="1">
                <a:solidFill>
                  <a:srgbClr val="9900FF"/>
                </a:solidFill>
                <a:latin typeface="Arial" charset="0"/>
              </a:rPr>
              <a:t>Гагаринском</a:t>
            </a:r>
            <a:r>
              <a:rPr lang="ru-RU" sz="2000" b="1" dirty="0">
                <a:solidFill>
                  <a:srgbClr val="9900FF"/>
                </a:solidFill>
                <a:latin typeface="Arial" charset="0"/>
              </a:rPr>
              <a:t> старте.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0гостева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Памятник ракетчикам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1447800"/>
            <a:ext cx="3246438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81000" y="5867400"/>
            <a:ext cx="8512175" cy="369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85000"/>
            </a:pPr>
            <a:r>
              <a:rPr lang="ru-RU" sz="2000" b="1" dirty="0">
                <a:solidFill>
                  <a:srgbClr val="9900FF"/>
                </a:solidFill>
                <a:latin typeface="Arial" charset="0"/>
              </a:rPr>
              <a:t>Ракетному залпу посвящается. 22 января 1964 года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0фотогалере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Пам Янгелю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1447800"/>
            <a:ext cx="30353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96888" y="5867400"/>
            <a:ext cx="8396287" cy="369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85000"/>
            </a:pPr>
            <a:r>
              <a:rPr lang="ru-RU" sz="2000" b="1" dirty="0">
                <a:solidFill>
                  <a:srgbClr val="9900FF"/>
                </a:solidFill>
                <a:latin typeface="Arial" charset="0"/>
              </a:rPr>
              <a:t>Памятник М.К. </a:t>
            </a:r>
            <a:r>
              <a:rPr lang="ru-RU" sz="2000" b="1" dirty="0" err="1">
                <a:solidFill>
                  <a:srgbClr val="9900FF"/>
                </a:solidFill>
                <a:latin typeface="Arial" charset="0"/>
              </a:rPr>
              <a:t>Янгелю</a:t>
            </a:r>
            <a:r>
              <a:rPr lang="ru-RU" sz="2000" b="1" dirty="0">
                <a:solidFill>
                  <a:srgbClr val="9900FF"/>
                </a:solidFill>
                <a:latin typeface="Arial" charset="0"/>
              </a:rPr>
              <a:t> на космодроме.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 descr="0Э-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 descr="http://ic.pics.livejournal.com/denis_balin/14947129/3526922/3526922_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243" y="980728"/>
            <a:ext cx="3452606" cy="516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727058"/>
            <a:ext cx="571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Здесь будет космодром.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560445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2" descr="0Э-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Рисунок4000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285860"/>
            <a:ext cx="530090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785786" y="5143512"/>
            <a:ext cx="7215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</a:rPr>
              <a:t>Природа Байконура.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2" descr="0Э-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929726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2" descr="0Э-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27884" y="1428736"/>
            <a:ext cx="5473774" cy="45205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2" descr="0Э-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 descr="http://beikonur.narod.ru/023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50" y="1844824"/>
            <a:ext cx="6649158" cy="410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2" descr="0Э-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 descr="http://padabum.com/pics/196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70824"/>
            <a:ext cx="3498329" cy="514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3717032"/>
            <a:ext cx="46120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Г.М.Шубников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6" name="Picture 4" descr="http://nice-cool-pics.com/data/media/22/random_hd_wallpaper_nice-cool-pics.com__3500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492" y="2060848"/>
            <a:ext cx="7014996" cy="438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87824" y="1137518"/>
            <a:ext cx="51650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Старт «Востока»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8632317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253</Words>
  <Application>Microsoft Office PowerPoint</Application>
  <PresentationFormat>Экран (4:3)</PresentationFormat>
  <Paragraphs>45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Wingdings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Zver</dc:creator>
  <cp:lastModifiedBy>LENA</cp:lastModifiedBy>
  <cp:revision>40</cp:revision>
  <dcterms:created xsi:type="dcterms:W3CDTF">2010-04-07T14:16:31Z</dcterms:created>
  <dcterms:modified xsi:type="dcterms:W3CDTF">2016-02-20T16:58:08Z</dcterms:modified>
</cp:coreProperties>
</file>