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86441" autoAdjust="0"/>
  </p:normalViewPr>
  <p:slideViewPr>
    <p:cSldViewPr>
      <p:cViewPr>
        <p:scale>
          <a:sx n="42" d="100"/>
          <a:sy n="42" d="100"/>
        </p:scale>
        <p:origin x="-228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1BCF9-6265-4F84-8F2A-74146FFC10A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8407-0815-475B-81B5-B75736DFC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39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08407-0815-475B-81B5-B75736DFC0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6C5A-0F6E-47C2-9965-F70F58C405E2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EF7B-ABB9-4A52-9BD5-D66507ED2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расов Е А\Desktop\предварительная работп\hello_html_m40eb97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5393" y="-1135395"/>
            <a:ext cx="6858003" cy="91287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70723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№19 г.Коркино»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8213" y="2204864"/>
            <a:ext cx="70723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ЛЕГО-сказки»</a:t>
            </a:r>
            <a:endParaRPr lang="ru-RU" sz="4800" dirty="0">
              <a:solidFill>
                <a:srgbClr val="0099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40315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детей старшего дошкольного возраста)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60118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Тарасова Н.В.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213" y="-3"/>
            <a:ext cx="9128788" cy="6858003"/>
            <a:chOff x="15213" y="-3"/>
            <a:chExt cx="9128788" cy="6858003"/>
          </a:xfrm>
        </p:grpSpPr>
        <p:pic>
          <p:nvPicPr>
            <p:cNvPr id="2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50605" y="-1135395"/>
              <a:ext cx="6858003" cy="9128788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1571604" y="3643314"/>
              <a:ext cx="57732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Обыгрывание сюжета сказки «Царевна лягушка» </a:t>
              </a:r>
            </a:p>
          </p:txBody>
        </p:sp>
        <p:pic>
          <p:nvPicPr>
            <p:cNvPr id="24582" name="Picture 6" descr="H:\театр лего\царевна лягушка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4365104"/>
              <a:ext cx="2688166" cy="2016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583" name="Picture 7" descr="H:\театр лего\царевна лягушка\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2417" y="4013842"/>
              <a:ext cx="2694378" cy="20207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584" name="Picture 8" descr="H:\театр лего\царевна лягушка\Hv2hozXu_o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0613" y="4356422"/>
              <a:ext cx="2688166" cy="2016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5" descr="H:\театр лего\крылатый,мохнатый\8IsC6PVDfCU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72436" y="1927092"/>
              <a:ext cx="2342572" cy="1756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6" descr="H:\театр лего\крылатый,мохнатый\j1oGhH2bPM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857232"/>
              <a:ext cx="2852964" cy="21397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7" descr="H:\театр лего\крылатый,мохнатый\MuXAcVZXwBk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31406" y="905777"/>
              <a:ext cx="2723506" cy="20426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1115616" y="453323"/>
              <a:ext cx="73447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424113" algn="l"/>
                </a:tabLst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Обыгрывание 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сюжета сказки  «Крылатый, мохнатый да масляный»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5213" y="-4"/>
            <a:ext cx="9128788" cy="6858003"/>
            <a:chOff x="15213" y="-4"/>
            <a:chExt cx="9128788" cy="6858003"/>
          </a:xfrm>
        </p:grpSpPr>
        <p:pic>
          <p:nvPicPr>
            <p:cNvPr id="2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50605" y="-1135396"/>
              <a:ext cx="6858003" cy="9128788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428735" y="386814"/>
              <a:ext cx="642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Обыгрывание сюжета сказки «Крошечка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Хаврошечка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» </a:t>
              </a:r>
            </a:p>
          </p:txBody>
        </p:sp>
        <p:pic>
          <p:nvPicPr>
            <p:cNvPr id="15" name="Picture 2" descr="H:\театр лего\хаврошечка\хаврошечка 2\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5326" y="800134"/>
              <a:ext cx="2833080" cy="21248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3" descr="H:\театр лего\хаврошечка\хаврошечка 2\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759118"/>
              <a:ext cx="3024336" cy="22682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4" descr="H:\театр лего\хаврошечка\хаврошечка 2\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3311" y="1136074"/>
              <a:ext cx="2080252" cy="15601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768291" y="3214686"/>
              <a:ext cx="5750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Обыгрывание сюжета сказки «Серебряное копытце»</a:t>
              </a:r>
              <a:endParaRPr lang="ru-RU" b="1" dirty="0"/>
            </a:p>
          </p:txBody>
        </p:sp>
        <p:pic>
          <p:nvPicPr>
            <p:cNvPr id="25611" name="Picture 11" descr="H:\ПЛАНЫ\кокованя лего\10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3608741"/>
              <a:ext cx="3652016" cy="2739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612" name="Picture 12" descr="H:\ПЛАНЫ\кокованя лего\10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3598483"/>
              <a:ext cx="3613440" cy="27100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расов Е А\Desktop\предварительная работп\hello_html_m40eb9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0605" y="-1135395"/>
            <a:ext cx="6858003" cy="91287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6202" y="1052736"/>
            <a:ext cx="8286808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проекта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Устойчивый интерес к самостоятельному изготовлению персонажей  различных произведений из конструктора ЛЕГО по инструкциям, схемам, по замыслу.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используют приобретённые навыки конструирования в драматизации уже знакомых или придуманных детьми сказок,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Увеличился словарный запас, улучшилась  речь, внимание, память, образное и пространственное мышление, мелкая моторика.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Развиты  коммуникативные навыки при работе в паре, коллективе.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расов Е А\Desktop\предварительная работп\hello_html_m40eb9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5393" y="-1135395"/>
            <a:ext cx="6858003" cy="912878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303481"/>
            <a:ext cx="831986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имеет место негативная тенденция, связанная с ростом  речевых нарушений у детей дошкольного возраста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выявил ряд проблем в их речевом развитии: они с трудом рассказывают о событиях своей жизни, не могут пересказать литературные произведения, плохо запоминают стихи. В связи с этим был сделан вывод, необходима дополнительная работа по данной проблеме.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дополнительного образования в нашей группе реализуется ЛЕГО - конструирование. ЛЕГО позволяет детям учиться, играя и обучаться в игре.  С  помощью занятий с конструктором ЛЕГО повышается умственная и физическая работоспособность. Тренируя детские пальцы, мы (педагоги и родители) оказываем мощное воздействие на работоспособность коры головного мозга, а, следовательно, и на их развитие речи.  А так как 2019 год объявлен «Годом театра», мы  приняли решение написать  проект по теме: «ЛЕГО -сказки», как способ активизировать, «ОЖИВИТЬ» театрализованную деятельность в нашей группе.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Почему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театрализованная деятельность? Театрализованная деятельность также является одним из немногих способов эффективного воздействия на детей, а также взаимодействия с ними, потому что в ней тоже полно и ярко проявляется принцип обучения: учить играя.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используя в разработке проекта симбиоз ЛЕГО - конструктора и театрализованной деятельности мы определили цель.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расов Е А\Desktop\предварительная работп\hello_html_m40eb9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5393" y="-1134051"/>
            <a:ext cx="6858003" cy="91287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460" y="672578"/>
            <a:ext cx="83198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речевое развитие детей старшего дошкольного возраста посредством театрализованной деятельности с применением ЛЕГО – конструктора.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активную, выразительную речь через постановку театрализованной деятельности детей. Обогащать и расширять словарный запас детей.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сенсорное, слуховое, моторно-двигательное внимание детей, наблюдательность, фантазию, музыкальность, коммуникативные навыки, эмоционально-волевую сферу, выразительность движений;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анализировать условия функционирования будущей конструкции, устанавливать последовательность ее выполнения, способствовать созданию разных оригинальных конструкций на одной и той же основе: достраивать, используя блоки разных конфигураций, встраивать дополнительные элементы;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рук, стимулируя в будущем общее речевое развитие и умственные способности.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воспитанников способность активно слушать произведение, вслушиваться в художественную речь, понимать смысл сказок, их познавательное значение.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речь детей в процессе игровой деятельности используя конструктор ЛЕГО.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социально-успешного ребенка: общаться и действовать в паре, коллективе, распределять обязанности в игре с конструктором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3500494" y="1358427"/>
            <a:ext cx="378621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213" y="0"/>
            <a:ext cx="9128788" cy="6858003"/>
            <a:chOff x="15213" y="0"/>
            <a:chExt cx="9128788" cy="6858003"/>
          </a:xfrm>
        </p:grpSpPr>
        <p:pic>
          <p:nvPicPr>
            <p:cNvPr id="2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50605" y="-1135392"/>
              <a:ext cx="6858003" cy="9128788"/>
            </a:xfrm>
            <a:prstGeom prst="rect">
              <a:avLst/>
            </a:prstGeom>
            <a:noFill/>
          </p:spPr>
        </p:pic>
        <p:pic>
          <p:nvPicPr>
            <p:cNvPr id="5141" name="Picture 21" descr="H:\предварительная работп\cAE4DPLYBp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704" y="3571662"/>
              <a:ext cx="2862412" cy="21468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42" name="Picture 22" descr="H:\предварительная работп\iKAA_J3Ec9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1699" y="4429131"/>
              <a:ext cx="2571768" cy="19288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643174" y="345024"/>
              <a:ext cx="4143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Предварительная работа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43" name="Picture 23" descr="H:\предварительная работп\ZqY0R6-1ahQ.jpg"/>
            <p:cNvPicPr>
              <a:picLocks noChangeAspect="1" noChangeArrowheads="1"/>
            </p:cNvPicPr>
            <p:nvPr/>
          </p:nvPicPr>
          <p:blipFill>
            <a:blip r:embed="rId5" cstate="print"/>
            <a:srcRect l="18604" t="14883" r="23105" b="25585"/>
            <a:stretch>
              <a:fillRect/>
            </a:stretch>
          </p:blipFill>
          <p:spPr bwMode="auto">
            <a:xfrm>
              <a:off x="6101540" y="3714752"/>
              <a:ext cx="2571768" cy="1969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3143240" y="3714752"/>
              <a:ext cx="3143272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Просмотр спектакля </a:t>
              </a:r>
            </a:p>
            <a:p>
              <a:pPr lvl="0" algn="ctr"/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«День рождения Бабы Яги».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endParaRPr lang="ru-RU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7284" y="670982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ru-RU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Беседа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««Что такое театр» </a:t>
              </a:r>
              <a:endParaRPr lang="ru-RU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703" y="714356"/>
              <a:ext cx="3405211" cy="25539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2291" t="34352" r="24427"/>
            <a:stretch>
              <a:fillRect/>
            </a:stretch>
          </p:blipFill>
          <p:spPr bwMode="auto">
            <a:xfrm>
              <a:off x="4167284" y="1071546"/>
              <a:ext cx="4286745" cy="25014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" y="-4"/>
            <a:ext cx="9128788" cy="6858003"/>
            <a:chOff x="1" y="-4"/>
            <a:chExt cx="9128788" cy="6858003"/>
          </a:xfrm>
        </p:grpSpPr>
        <p:pic>
          <p:nvPicPr>
            <p:cNvPr id="4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5393" y="-1135396"/>
              <a:ext cx="6858003" cy="91287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878178" y="3356991"/>
              <a:ext cx="3372431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Игры с конструктором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Лего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95713" y="699105"/>
              <a:ext cx="41373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Мастер класс «Как делать грим».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7" name="Picture 1" descr="C:\Users\Тарасов Е А\Desktop\предварительная работп\rv81Wqi1x2Q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1323" y="3908864"/>
              <a:ext cx="3265458" cy="24490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98" name="Picture 2" descr="C:\Users\Тарасов Е А\Desktop\предварительная работп\Ws5_jOr9sF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820" y="3356991"/>
              <a:ext cx="2250708" cy="30009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99" name="Picture 3" descr="C:\Users\Тарасов Е А\Desktop\предварительная работп\KDHJ5rNJUE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486" y="3356991"/>
              <a:ext cx="2280073" cy="3040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6150" y="1066133"/>
              <a:ext cx="3715804" cy="2090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t="19614" b="7532"/>
            <a:stretch>
              <a:fillRect/>
            </a:stretch>
          </p:blipFill>
          <p:spPr bwMode="auto">
            <a:xfrm>
              <a:off x="570457" y="527907"/>
              <a:ext cx="2036989" cy="26382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99044" y="527907"/>
              <a:ext cx="2000264" cy="26670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расов Е А\Desktop\предварительная работп\hello_html_m40eb9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0605" y="-1135395"/>
            <a:ext cx="6858003" cy="91287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3" name="Picture 1" descr="H:\предварительная работп\сцена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19" y="475122"/>
            <a:ext cx="3081246" cy="2310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:\предварительная работп\сцена8.jpg"/>
          <p:cNvPicPr>
            <a:picLocks noChangeAspect="1" noChangeArrowheads="1"/>
          </p:cNvPicPr>
          <p:nvPr/>
        </p:nvPicPr>
        <p:blipFill>
          <a:blip r:embed="rId4" cstate="print"/>
          <a:srcRect b="22609"/>
          <a:stretch>
            <a:fillRect/>
          </a:stretch>
        </p:blipFill>
        <p:spPr bwMode="auto">
          <a:xfrm>
            <a:off x="3320502" y="882223"/>
            <a:ext cx="2357454" cy="243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предварительная работп\сцен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0041"/>
            <a:ext cx="3289882" cy="2467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:\предварительная работп\сцена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124" y="2636912"/>
            <a:ext cx="3527315" cy="2645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:\предварительная работп\сцена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4277" y="3140968"/>
            <a:ext cx="3596087" cy="2697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H:\предварительная работп\сцена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365104"/>
            <a:ext cx="2702099" cy="2026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5214" y="0"/>
            <a:ext cx="9128788" cy="6858003"/>
            <a:chOff x="15214" y="0"/>
            <a:chExt cx="9128788" cy="6858003"/>
          </a:xfrm>
        </p:grpSpPr>
        <p:pic>
          <p:nvPicPr>
            <p:cNvPr id="2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50606" y="-1135392"/>
              <a:ext cx="6858003" cy="9128788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539551" y="516286"/>
              <a:ext cx="804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Мнемотаблицы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– скороговорки                        Рассматривание иллюстраций                                                              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06" name="Picture 2" descr="H:\ПРОЕКТ ТЕАТР\для отчета\1iPqh76k2x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4437112"/>
              <a:ext cx="2667019" cy="2000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8027" y="4050549"/>
              <a:ext cx="7858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Оригами                             Дыхательная гимнастика                           Этюд 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08" name="Picture 4" descr="H:\ПРОЕКТ ТЕАТР\для отчета\DSCN86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678" y="4401163"/>
              <a:ext cx="2714644" cy="20362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509" name="Picture 5" descr="H:\ПРОЕКТ ТЕАТР\для отчета\DSCN86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4514043"/>
              <a:ext cx="2561181" cy="19211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510" name="Picture 6" descr="H:\ПРОЕКТ ТЕАТР\для отчета\-9d0csSWIU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1" y="1077704"/>
              <a:ext cx="3963795" cy="29728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511" name="Picture 7" descr="H:\ПРОЕКТ ТЕАТР\для отчета\pRGFvZlEXL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69585" y="1077704"/>
              <a:ext cx="3963794" cy="29728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9580" y="-1"/>
            <a:ext cx="9128788" cy="6858003"/>
            <a:chOff x="-9580" y="-1"/>
            <a:chExt cx="9128788" cy="6858003"/>
          </a:xfrm>
        </p:grpSpPr>
        <p:pic>
          <p:nvPicPr>
            <p:cNvPr id="22535" name="Picture 7" descr="H:\ПРОЕКТ ТЕАТР\для отчета\DSCN862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4128" y="500042"/>
              <a:ext cx="2677050" cy="3568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125812" y="-1135393"/>
              <a:ext cx="6858003" cy="9128788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621873" y="3643510"/>
              <a:ext cx="275831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Рисование героев сказок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531" name="Picture 3" descr="C:\Users\Тарасов Е А\Desktop\предварительная работп\aiRKpzirXg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064101"/>
              <a:ext cx="3096344" cy="2322258"/>
            </a:xfrm>
            <a:prstGeom prst="rect">
              <a:avLst/>
            </a:prstGeom>
            <a:noFill/>
          </p:spPr>
        </p:pic>
        <p:pic>
          <p:nvPicPr>
            <p:cNvPr id="22532" name="Picture 4" descr="C:\Users\Тарасов Е А\Desktop\предварительная работп\6Syj81Wh8X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6" y="4307713"/>
              <a:ext cx="2821066" cy="2115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729551" y="327896"/>
              <a:ext cx="28873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Театрализованная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игра </a:t>
              </a:r>
            </a:p>
          </p:txBody>
        </p:sp>
        <p:pic>
          <p:nvPicPr>
            <p:cNvPr id="22533" name="Picture 5" descr="H:\ПРОЕКТ ТЕАТР\для отчета\DSCN857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5874" y="682705"/>
              <a:ext cx="3873327" cy="29053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530" name="Picture 2" descr="H:\ПРОЕКТ ТЕАТР\для отчета\DSCN8602.JPG"/>
            <p:cNvPicPr>
              <a:picLocks noChangeAspect="1" noChangeArrowheads="1"/>
            </p:cNvPicPr>
            <p:nvPr/>
          </p:nvPicPr>
          <p:blipFill>
            <a:blip r:embed="rId7" cstate="print"/>
            <a:srcRect l="19846" r="4490"/>
            <a:stretch>
              <a:fillRect/>
            </a:stretch>
          </p:blipFill>
          <p:spPr bwMode="auto">
            <a:xfrm>
              <a:off x="3419500" y="4012841"/>
              <a:ext cx="2270626" cy="22509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213" y="0"/>
            <a:ext cx="9128788" cy="6858003"/>
            <a:chOff x="15213" y="0"/>
            <a:chExt cx="9128788" cy="6858003"/>
          </a:xfrm>
        </p:grpSpPr>
        <p:pic>
          <p:nvPicPr>
            <p:cNvPr id="2" name="Picture 2" descr="C:\Users\Тарасов Е А\Desktop\предварительная работп\hello_html_m40eb974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50605" y="-1135392"/>
              <a:ext cx="6858003" cy="9128788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3618795" y="423491"/>
              <a:ext cx="4882295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КОНСТРУИРОВАНИЕ ИЗ ЛЕГО -СКАЗОК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554" name="Picture 2" descr="H:\театр лего\крылатый,мохнатый\FJRjezbV94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500041"/>
              <a:ext cx="2071702" cy="2762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555" name="Picture 3" descr="H:\театр лего\крылатый,мохнатый\Gw60sRiuOJ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9454" y="785794"/>
              <a:ext cx="1803774" cy="24050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556" name="Picture 4" descr="H:\театр лего\крылатый,мохнатый\im9Vc1VNin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9765" y="3789040"/>
              <a:ext cx="3279682" cy="24597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560" name="Picture 8" descr="H:\театр лего\крылатый,мохнатый\_jv9XQiHlW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752" y="871136"/>
              <a:ext cx="1793381" cy="23911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3" descr="H:\театр лего\лягушка царевна\COSUC6RAlN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50346" y="3637786"/>
              <a:ext cx="2071702" cy="27622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4" descr="H:\театр лего\лягушка царевна\f7ZwZ8I2Ih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65358" y="929224"/>
              <a:ext cx="2000264" cy="26670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5" descr="H:\театр лего\царевна лягушка\2bNwWBBxpw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034" y="3429000"/>
              <a:ext cx="2214578" cy="29527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151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Тарасов Е А</dc:creator>
  <cp:lastModifiedBy>Тарасов Е А</cp:lastModifiedBy>
  <cp:revision>12</cp:revision>
  <dcterms:created xsi:type="dcterms:W3CDTF">2019-11-20T14:29:02Z</dcterms:created>
  <dcterms:modified xsi:type="dcterms:W3CDTF">2019-11-27T06:31:42Z</dcterms:modified>
</cp:coreProperties>
</file>