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918E-B651-4643-B333-B32C1FA4D0F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3DBB-7386-46BA-A843-439DFEF6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Интерактивная игра «Железнодорожный вокзал» создана для слабослышащих воспитанников с умственной отсталостью, нарушениями речи. </a:t>
            </a:r>
          </a:p>
          <a:p>
            <a:r>
              <a:rPr lang="ru-RU" sz="3500" dirty="0"/>
              <a:t>Цель игры:  формирование навыка составления описательного  рассказа с применением компьютерных игр.</a:t>
            </a:r>
          </a:p>
          <a:p>
            <a:r>
              <a:rPr lang="ru-RU" sz="3500" dirty="0"/>
              <a:t>Коррекционные задачи:</a:t>
            </a:r>
          </a:p>
          <a:p>
            <a:r>
              <a:rPr lang="ru-RU" sz="3500" dirty="0"/>
              <a:t>•	учить операциям планирования и программирования будущего речевого устного сообщения;</a:t>
            </a:r>
          </a:p>
          <a:p>
            <a:r>
              <a:rPr lang="ru-RU" sz="3500" dirty="0"/>
              <a:t>•	учить связности и цельности высказываний;</a:t>
            </a:r>
          </a:p>
          <a:p>
            <a:r>
              <a:rPr lang="ru-RU" sz="3500" dirty="0"/>
              <a:t>•	заниматься уточнением, обогащением, активизацией лексикона;</a:t>
            </a:r>
          </a:p>
          <a:p>
            <a:r>
              <a:rPr lang="ru-RU" sz="3500" dirty="0"/>
              <a:t>•	развивать просодические компоненты речи.</a:t>
            </a:r>
          </a:p>
          <a:p>
            <a:r>
              <a:rPr lang="ru-RU" sz="3500" dirty="0"/>
              <a:t>Образовательные задачи:</a:t>
            </a:r>
          </a:p>
          <a:p>
            <a:r>
              <a:rPr lang="ru-RU" sz="3500" dirty="0"/>
              <a:t>•	закреплять навыки планирования, программирования;</a:t>
            </a:r>
          </a:p>
          <a:p>
            <a:r>
              <a:rPr lang="ru-RU" sz="3500" dirty="0"/>
              <a:t>•	формировать умения и навыки самостоятельной связной речи;</a:t>
            </a:r>
          </a:p>
          <a:p>
            <a:r>
              <a:rPr lang="ru-RU" sz="3500" dirty="0"/>
              <a:t>•	учить точности и выразительности речевого высказывания;</a:t>
            </a:r>
          </a:p>
          <a:p>
            <a:r>
              <a:rPr lang="ru-RU" sz="3500" dirty="0"/>
              <a:t>•	формировать навыки учебно-практической деятельности;</a:t>
            </a:r>
          </a:p>
          <a:p>
            <a:r>
              <a:rPr lang="ru-RU" sz="3500" dirty="0"/>
              <a:t>•	учить работать на компьютере.</a:t>
            </a:r>
          </a:p>
          <a:p>
            <a:r>
              <a:rPr lang="ru-RU" sz="3500" dirty="0"/>
              <a:t>Воспитательные задачи:</a:t>
            </a:r>
          </a:p>
          <a:p>
            <a:r>
              <a:rPr lang="ru-RU" sz="3500" dirty="0"/>
              <a:t>•	формировать культуру речевого общения;</a:t>
            </a:r>
          </a:p>
          <a:p>
            <a:r>
              <a:rPr lang="ru-RU" sz="3500" dirty="0"/>
              <a:t>•	воспитывать трудолюбие и прилежание в ходе выполнения учебной деятельности;</a:t>
            </a:r>
          </a:p>
          <a:p>
            <a:r>
              <a:rPr lang="ru-RU" sz="3500" dirty="0"/>
              <a:t>•	формировать чувство ответственности за выполняемую работу;</a:t>
            </a:r>
          </a:p>
          <a:p>
            <a:r>
              <a:rPr lang="ru-RU" sz="3500" dirty="0"/>
              <a:t>•	формировать алгоритмизацию учебно-практических действий и операций;</a:t>
            </a:r>
          </a:p>
          <a:p>
            <a:r>
              <a:rPr lang="ru-RU" sz="3500" dirty="0"/>
              <a:t>•	воспитывать усидчивость, работоспособность, учить концентрировать произвольное внимание</a:t>
            </a:r>
            <a:r>
              <a:rPr lang="ru-RU" sz="3500" dirty="0" smtClean="0"/>
              <a:t>.</a:t>
            </a:r>
            <a:endParaRPr lang="ru-RU" sz="3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4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492896"/>
            <a:ext cx="4248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812360" y="6021288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113" y="2967335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площадка рядом с вокзалом, к которой приходят поезда?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492896"/>
            <a:ext cx="3960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Перрон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Спортивный зал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Арена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763688" y="2564904"/>
            <a:ext cx="50405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763688" y="3573016"/>
            <a:ext cx="50405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1763688" y="4509120"/>
            <a:ext cx="50405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828" y="548680"/>
            <a:ext cx="3696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Правильно,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Перрон.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main15170733_dfd1c04112244c917de33fc5df82d8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381750" cy="42672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114" y="2967335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539552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Кому нужно предъявить билет при входе в вагон?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060848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Машинисту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Стюардессе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Проводнику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Полицейскому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547664" y="3789040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547664" y="213285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547664" y="2996952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1547664" y="465313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884" y="404664"/>
            <a:ext cx="766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Правильно, проводнику.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28763164_124053_liste1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206513" cy="491016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36912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11560" y="5661248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вагоны бывают в поездах?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492896"/>
            <a:ext cx="56166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hlinkClick r:id="rId2" action="ppaction://hlinksldjump"/>
              </a:rPr>
              <a:t>Жесткие, мягкие, удобные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  <a:hlinkClick r:id="rId3" action="ppaction://hlinksldjump"/>
              </a:rPr>
              <a:t>Плацкартные, купейные, общие ( сидячие), спальные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187624" y="2492896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187624" y="3645024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534" y="2967335"/>
            <a:ext cx="37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7236296" y="5445224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	Предлагаем рассказать о  путешествии  при помощи компьютера.</a:t>
            </a:r>
          </a:p>
          <a:p>
            <a:r>
              <a:rPr lang="ru-RU" dirty="0"/>
              <a:t>2.	На слайдах  3, 6, 8, 11, 14, 17  расположены вопросы по теме «Отправляемся в путешествие» . </a:t>
            </a:r>
          </a:p>
          <a:p>
            <a:r>
              <a:rPr lang="ru-RU" dirty="0"/>
              <a:t>3.	Составление рассказа происходит по схеме:</a:t>
            </a:r>
          </a:p>
          <a:p>
            <a:r>
              <a:rPr lang="ru-RU" dirty="0"/>
              <a:t>•	Разновидности вокзалов </a:t>
            </a:r>
          </a:p>
          <a:p>
            <a:r>
              <a:rPr lang="ru-RU" dirty="0"/>
              <a:t>•	Виды железнодорожных  касс</a:t>
            </a:r>
          </a:p>
          <a:p>
            <a:r>
              <a:rPr lang="ru-RU" dirty="0"/>
              <a:t>•	Профессии  людей на железнодорожном вокзале</a:t>
            </a:r>
          </a:p>
          <a:p>
            <a:r>
              <a:rPr lang="ru-RU" dirty="0"/>
              <a:t>•	 Место ожидания и отправления поезда</a:t>
            </a:r>
          </a:p>
          <a:p>
            <a:r>
              <a:rPr lang="ru-RU" dirty="0"/>
              <a:t>•	Виды вагонов</a:t>
            </a:r>
          </a:p>
          <a:p>
            <a:r>
              <a:rPr lang="ru-RU" dirty="0"/>
              <a:t>4.	Воспитанник озвучивает правильный ответ, выбирает картинку или правильный вариант ответа.</a:t>
            </a:r>
          </a:p>
          <a:p>
            <a:r>
              <a:rPr lang="ru-RU" dirty="0"/>
              <a:t>5.	  При правильном выборе  появляется слайд «Правильно»</a:t>
            </a:r>
          </a:p>
          <a:p>
            <a:r>
              <a:rPr lang="ru-RU" dirty="0"/>
              <a:t>6.	Переход на стартовый  слайд происходит при нажатии кнопки    </a:t>
            </a:r>
          </a:p>
          <a:p>
            <a:r>
              <a:rPr lang="ru-RU" dirty="0"/>
              <a:t>7.	При неправильном  ответе   появляется слайд «Неправильно».</a:t>
            </a:r>
          </a:p>
          <a:p>
            <a:r>
              <a:rPr lang="ru-RU" dirty="0"/>
              <a:t>8.	Возвращение  обратно происходит с помощью нажатия кнопки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00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113" y="2967335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467544" y="5877272"/>
            <a:ext cx="72008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8043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Счастливого путешествия!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616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609600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Интерактивная игра по развитию речи «Железнодорожный вокзал»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Автор: </a:t>
            </a:r>
            <a:r>
              <a:rPr lang="ru-RU" b="1" dirty="0" err="1" smtClean="0">
                <a:solidFill>
                  <a:schemeClr val="tx1"/>
                </a:solidFill>
              </a:rPr>
              <a:t>Фахаргалиева</a:t>
            </a:r>
            <a:r>
              <a:rPr lang="ru-RU" b="1" dirty="0" smtClean="0">
                <a:solidFill>
                  <a:schemeClr val="tx1"/>
                </a:solidFill>
              </a:rPr>
              <a:t> Э.В.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2019-2020 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Тебе нужно купить билет на поезд, на какой вокзал ты пойдешь?</a:t>
            </a:r>
            <a:endParaRPr lang="ru-RU" b="1" dirty="0"/>
          </a:p>
        </p:txBody>
      </p:sp>
      <p:pic>
        <p:nvPicPr>
          <p:cNvPr id="3" name="Рисунок 2" descr="640.3_4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024336" cy="2556644"/>
          </a:xfrm>
          <a:prstGeom prst="rect">
            <a:avLst/>
          </a:prstGeom>
        </p:spPr>
      </p:pic>
      <p:pic>
        <p:nvPicPr>
          <p:cNvPr id="4" name="Рисунок 3" descr="vokzal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916832"/>
            <a:ext cx="3096344" cy="2538282"/>
          </a:xfrm>
          <a:prstGeom prst="rect">
            <a:avLst/>
          </a:prstGeom>
        </p:spPr>
      </p:pic>
      <p:pic>
        <p:nvPicPr>
          <p:cNvPr id="5" name="Рисунок 4" descr="71943329066d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0024" y="4581128"/>
            <a:ext cx="3328035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Правильно! </a:t>
            </a:r>
            <a:r>
              <a:rPr lang="ru-RU" b="1" dirty="0" smtClean="0"/>
              <a:t>На железнодорожный вокзал</a:t>
            </a:r>
            <a:endParaRPr lang="ru-RU" b="1" dirty="0"/>
          </a:p>
        </p:txBody>
      </p:sp>
      <p:pic>
        <p:nvPicPr>
          <p:cNvPr id="4" name="Рисунок 3" descr="vokz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091507" cy="4568630"/>
          </a:xfrm>
          <a:prstGeom prst="rect">
            <a:avLst/>
          </a:prstGeom>
        </p:spPr>
      </p:pic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7956376" y="6021288"/>
            <a:ext cx="720080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666" y="2967335"/>
            <a:ext cx="2962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Неверно!</a:t>
            </a:r>
            <a:endParaRPr lang="ru-R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827584" y="5877272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Тебе нужно ехать недалеко. В какой кассе ты приобретешь билет?</a:t>
            </a:r>
            <a:endParaRPr lang="ru-RU" b="1" dirty="0"/>
          </a:p>
        </p:txBody>
      </p:sp>
      <p:pic>
        <p:nvPicPr>
          <p:cNvPr id="3" name="Рисунок 2" descr="08587819-7a7d-409f-bbf4-cad68a938b1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76872"/>
            <a:ext cx="4428492" cy="2952328"/>
          </a:xfrm>
          <a:prstGeom prst="rect">
            <a:avLst/>
          </a:prstGeom>
        </p:spPr>
      </p:pic>
      <p:pic>
        <p:nvPicPr>
          <p:cNvPr id="4" name="Рисунок 3" descr="IMG_0717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276872"/>
            <a:ext cx="433130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64883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Правильно!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пригородной кассе</a:t>
            </a:r>
            <a:endParaRPr lang="ru-RU" sz="5400" b="1" cap="none" spc="0" dirty="0">
              <a:ln w="18000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IMG_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5305853" cy="3528392"/>
          </a:xfrm>
          <a:prstGeom prst="rect">
            <a:avLst/>
          </a:prstGeom>
        </p:spPr>
      </p:pic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7956376" y="6093296"/>
            <a:ext cx="648072" cy="57606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сотрудники работают на вокзале с пассажирами?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162880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Кассир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22048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Полицейский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26369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Доярка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06896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Дежурный по вокзалу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5730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Актриса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40050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Грузчик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44371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Программист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Врач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53012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Кинолог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57332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Диспетчер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8" name="Рисунок 27" descr="rzhd_1415777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20888"/>
            <a:ext cx="4608512" cy="3456384"/>
          </a:xfrm>
          <a:prstGeom prst="rect">
            <a:avLst/>
          </a:prstGeom>
        </p:spPr>
      </p:pic>
      <p:sp>
        <p:nvSpPr>
          <p:cNvPr id="27" name="Управляющая кнопка: справка 26">
            <a:hlinkClick r:id="rId2" action="ppaction://hlinksldjump" highlightClick="1"/>
          </p:cNvPr>
          <p:cNvSpPr/>
          <p:nvPr/>
        </p:nvSpPr>
        <p:spPr>
          <a:xfrm>
            <a:off x="467544" y="1700808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правка 28">
            <a:hlinkClick r:id="rId3" action="ppaction://hlinksldjump" highlightClick="1"/>
          </p:cNvPr>
          <p:cNvSpPr/>
          <p:nvPr/>
        </p:nvSpPr>
        <p:spPr>
          <a:xfrm>
            <a:off x="467544" y="2708920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правка 30">
            <a:hlinkClick r:id="rId2" action="ppaction://hlinksldjump" highlightClick="1"/>
          </p:cNvPr>
          <p:cNvSpPr/>
          <p:nvPr/>
        </p:nvSpPr>
        <p:spPr>
          <a:xfrm>
            <a:off x="467544" y="3140968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справка 31">
            <a:hlinkClick r:id="rId2" action="ppaction://hlinksldjump" highlightClick="1"/>
          </p:cNvPr>
          <p:cNvSpPr/>
          <p:nvPr/>
        </p:nvSpPr>
        <p:spPr>
          <a:xfrm>
            <a:off x="467544" y="2204864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r:id="rId3" action="ppaction://hlinksldjump" highlightClick="1"/>
          </p:cNvPr>
          <p:cNvSpPr/>
          <p:nvPr/>
        </p:nvSpPr>
        <p:spPr>
          <a:xfrm>
            <a:off x="467544" y="3645024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правка 33">
            <a:hlinkClick r:id="rId2" action="ppaction://hlinksldjump" highlightClick="1"/>
          </p:cNvPr>
          <p:cNvSpPr/>
          <p:nvPr/>
        </p:nvSpPr>
        <p:spPr>
          <a:xfrm>
            <a:off x="467544" y="4077072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rId3" action="ppaction://hlinksldjump" highlightClick="1"/>
          </p:cNvPr>
          <p:cNvSpPr/>
          <p:nvPr/>
        </p:nvSpPr>
        <p:spPr>
          <a:xfrm>
            <a:off x="467544" y="4509120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правка 35">
            <a:hlinkClick r:id="rId2" action="ppaction://hlinksldjump" highlightClick="1"/>
          </p:cNvPr>
          <p:cNvSpPr/>
          <p:nvPr/>
        </p:nvSpPr>
        <p:spPr>
          <a:xfrm>
            <a:off x="467544" y="4941168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правка 36">
            <a:hlinkClick r:id="rId3" action="ppaction://hlinksldjump" highlightClick="1"/>
          </p:cNvPr>
          <p:cNvSpPr/>
          <p:nvPr/>
        </p:nvSpPr>
        <p:spPr>
          <a:xfrm>
            <a:off x="467544" y="5373216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правка 3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190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Описание Игры</vt:lpstr>
      <vt:lpstr>Описание игры</vt:lpstr>
      <vt:lpstr>Интерактивная игра по развитию речи «Железнодорожный вокзал»</vt:lpstr>
      <vt:lpstr>Тебе нужно купить билет на поезд, на какой вокзал ты пойдешь?</vt:lpstr>
      <vt:lpstr>Правильно! На железнодорожный вокзал</vt:lpstr>
      <vt:lpstr>Презентация PowerPoint</vt:lpstr>
      <vt:lpstr>Тебе нужно ехать недалеко. В какой кассе ты приобретешь билет?</vt:lpstr>
      <vt:lpstr>Презентация PowerPoint</vt:lpstr>
      <vt:lpstr>Какие сотрудники работают на вокзале с пассажирами?</vt:lpstr>
      <vt:lpstr>Презентация PowerPoint</vt:lpstr>
      <vt:lpstr>Презентация PowerPoint</vt:lpstr>
      <vt:lpstr>Как называется площадка рядом с вокзалом, к которой приходят поезда?</vt:lpstr>
      <vt:lpstr>Презентация PowerPoint</vt:lpstr>
      <vt:lpstr>Презентация PowerPoint</vt:lpstr>
      <vt:lpstr>Кому нужно предъявить билет при входе в вагон?</vt:lpstr>
      <vt:lpstr>Презентация PowerPoint</vt:lpstr>
      <vt:lpstr>Презентация PowerPoint</vt:lpstr>
      <vt:lpstr>Какие вагоны бывают в поездах?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развитию речи «Отправляемся в путешествие»</dc:title>
  <dc:creator>ZION</dc:creator>
  <cp:lastModifiedBy>COMP</cp:lastModifiedBy>
  <cp:revision>27</cp:revision>
  <dcterms:created xsi:type="dcterms:W3CDTF">2015-04-07T16:47:40Z</dcterms:created>
  <dcterms:modified xsi:type="dcterms:W3CDTF">2019-12-07T09:00:54Z</dcterms:modified>
</cp:coreProperties>
</file>