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2" r:id="rId4"/>
    <p:sldId id="276" r:id="rId5"/>
    <p:sldId id="262" r:id="rId6"/>
    <p:sldId id="265" r:id="rId7"/>
    <p:sldId id="266" r:id="rId8"/>
    <p:sldId id="267" r:id="rId9"/>
    <p:sldId id="270" r:id="rId10"/>
    <p:sldId id="274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63" d="100"/>
          <a:sy n="63" d="100"/>
        </p:scale>
        <p:origin x="-105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9995" y="1434905"/>
            <a:ext cx="7652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МОЯ ЛЮБИМАЯ БУКВА</a:t>
            </a:r>
            <a:endParaRPr lang="ru-RU" sz="4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1493" y="4531056"/>
            <a:ext cx="27977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ученица 1 класса 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с.Балта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Тиникашвили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0" y="0"/>
            <a:ext cx="931939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8650" y="477672"/>
            <a:ext cx="7886700" cy="121301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628650" y="2415653"/>
            <a:ext cx="3886200" cy="37613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29150" y="2347415"/>
            <a:ext cx="3886200" cy="38295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znaika.ru/synopsis_content/d107666dfab82c64ce2c3b608567c791372e004a87526a21ec8946/Zaglavnye%20i%20strochnye%20L%20M.files/image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444" y="787704"/>
            <a:ext cx="7929350" cy="4585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0" y="0"/>
            <a:ext cx="931939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65127" y="259307"/>
            <a:ext cx="7886700" cy="6550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Оценочный лист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628649" y="887105"/>
            <a:ext cx="7873905" cy="52898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Работала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над проектом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сама: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Мне помогли знания по: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Математике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Чтению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Окружающему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миру , ИЗО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Письму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pPr>
              <a:lnSpc>
                <a:spcPct val="10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научилась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находить информации в книгах и  интернете,</a:t>
            </a:r>
          </a:p>
          <a:p>
            <a:pPr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выбирать самое важное и интересное.</a:t>
            </a:r>
          </a:p>
          <a:p>
            <a:pPr>
              <a:lnSpc>
                <a:spcPct val="10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поняла,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важны все буквы алфавита.</a:t>
            </a:r>
          </a:p>
          <a:p>
            <a:pPr>
              <a:lnSpc>
                <a:spcPct val="10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узнала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слов на букву М, загадки, стихи, скороговорки</a:t>
            </a:r>
          </a:p>
          <a:p>
            <a:pPr>
              <a:lnSpc>
                <a:spcPct val="10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Свой проект я оцениваю так: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Картинки по запросу смайлики улыбка гру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0483" y="900827"/>
            <a:ext cx="2455217" cy="77784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смайлики улыбка груст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7323" y="5447402"/>
            <a:ext cx="2358504" cy="789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0" y="0"/>
            <a:ext cx="931939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376" y="653193"/>
            <a:ext cx="57730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Моя любимая буква - </a:t>
            </a:r>
            <a:endParaRPr lang="ru-RU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785" y="2210937"/>
            <a:ext cx="851620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этой буквы начинается слово "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". Это первое слово, которое 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произнесла,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лишь научившись говорить.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 Это слово самое доброе.  Оно такое же, как и сама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ласковое и нежное. Мы часто произносим это слово, даже когда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нет рядом. Оно согревает душу, оно напоминает о тёплых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маминых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руках.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www.colourbox.com/preview/6880400-m-letter-of-the-alphabet-in-different-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9606" y="368488"/>
            <a:ext cx="2279176" cy="1937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0" y="0"/>
            <a:ext cx="931939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2197" y="2388358"/>
            <a:ext cx="46811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ина буква, как вы не смотрите,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Самая красивая в наше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алфавите,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Букву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надо знать,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к на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позвать.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8" name="Picture 4" descr="ма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887" y="2754312"/>
            <a:ext cx="3313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pilot.spb.ru/userfiles/s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453" y="532262"/>
            <a:ext cx="6096000" cy="1856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Ещё на букву</a:t>
            </a:r>
            <a:r>
              <a:rPr lang="ru-RU" i="1" dirty="0" smtClean="0"/>
              <a:t> М </a:t>
            </a:r>
            <a:r>
              <a:rPr lang="ru-RU" dirty="0" smtClean="0"/>
              <a:t>начинается моё имя- </a:t>
            </a:r>
            <a:r>
              <a:rPr lang="ru-RU" i="1" dirty="0" smtClean="0"/>
              <a:t>МАРИЯ</a:t>
            </a:r>
            <a:endParaRPr lang="ru-RU" i="1" dirty="0"/>
          </a:p>
        </p:txBody>
      </p:sp>
      <p:pic>
        <p:nvPicPr>
          <p:cNvPr id="1026" name="Picture 2" descr="C:\Users\555\Desktop\Новая папка (4)\IMG_20191105_083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4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0" y="0"/>
            <a:ext cx="931939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4669" y="1523691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785" y="341194"/>
            <a:ext cx="7806519" cy="18151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слов хороших,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на букву М: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Мед, мечта, малина,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этим – нет проблем.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466531" y="1978925"/>
            <a:ext cx="5048819" cy="46129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алина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ашина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орковка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атрёшка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альчишка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артышка</a:t>
            </a:r>
            <a:endParaRPr lang="ru-RU" dirty="0"/>
          </a:p>
        </p:txBody>
      </p:sp>
      <p:pic>
        <p:nvPicPr>
          <p:cNvPr id="11" name="Picture 2" descr="http://kora-krasnodar.ru/assets/images/xirkd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933" y="1641976"/>
            <a:ext cx="1691469" cy="1352845"/>
          </a:xfrm>
          <a:prstGeom prst="rect">
            <a:avLst/>
          </a:prstGeom>
          <a:noFill/>
        </p:spPr>
      </p:pic>
      <p:pic>
        <p:nvPicPr>
          <p:cNvPr id="12" name="Picture 6" descr="https://files8.adme.ru/files/comment/part_4219/42183965-147521792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412" y="3070746"/>
            <a:ext cx="2070757" cy="1507770"/>
          </a:xfrm>
          <a:prstGeom prst="rect">
            <a:avLst/>
          </a:prstGeom>
          <a:noFill/>
        </p:spPr>
      </p:pic>
      <p:pic>
        <p:nvPicPr>
          <p:cNvPr id="13" name="Picture 10" descr="http://tapenik.ru/dizain/boy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867" y="5042918"/>
            <a:ext cx="1255593" cy="1432945"/>
          </a:xfrm>
          <a:prstGeom prst="rect">
            <a:avLst/>
          </a:prstGeom>
          <a:noFill/>
        </p:spPr>
      </p:pic>
      <p:pic>
        <p:nvPicPr>
          <p:cNvPr id="14" name="Picture 4" descr="http://autoback.ru/wp-content/uploads/2011/02/Mazda__RX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6459" y="1571222"/>
            <a:ext cx="1719618" cy="1289714"/>
          </a:xfrm>
          <a:prstGeom prst="rect">
            <a:avLst/>
          </a:prstGeom>
          <a:noFill/>
        </p:spPr>
      </p:pic>
      <p:pic>
        <p:nvPicPr>
          <p:cNvPr id="15" name="Picture 8" descr="https://otvet.imgsmail.ru/download/9060317_c5564470b70ec0def0ef75e29f9777af_80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4323" y="3133534"/>
            <a:ext cx="1787619" cy="1610199"/>
          </a:xfrm>
          <a:prstGeom prst="rect">
            <a:avLst/>
          </a:prstGeom>
          <a:noFill/>
        </p:spPr>
      </p:pic>
      <p:pic>
        <p:nvPicPr>
          <p:cNvPr id="17" name="Picture 12" descr="http://en.ammonnews.net/img/big/201366182RN285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9290" y="4943863"/>
            <a:ext cx="1350970" cy="15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0" y="0"/>
            <a:ext cx="931939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4669" y="1523691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8650" y="450377"/>
            <a:ext cx="7886700" cy="105087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 буква повторяется в скороговорках: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169993" y="2033515"/>
            <a:ext cx="5786651" cy="14603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асляничный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блинок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асли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асляны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аслом из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аслёнки.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750627" y="4107975"/>
            <a:ext cx="7764723" cy="2068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илая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ила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ылась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ыло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ылилась и с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ыла -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 и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ылась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ила.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myaudiolib.ru/audiofile_covers/2189/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310" y="4053621"/>
            <a:ext cx="2436600" cy="2304529"/>
          </a:xfrm>
          <a:prstGeom prst="rect">
            <a:avLst/>
          </a:prstGeom>
          <a:noFill/>
        </p:spPr>
      </p:pic>
      <p:pic>
        <p:nvPicPr>
          <p:cNvPr id="7172" name="Picture 4" descr="http://www.telesem.ru/images/stories/783/pain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28" y="1506948"/>
            <a:ext cx="2078203" cy="1731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0" y="0"/>
            <a:ext cx="931939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8650" y="614149"/>
            <a:ext cx="7886700" cy="62779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 знаю загадки про эту букву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82137" y="1815152"/>
            <a:ext cx="4394579" cy="436181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Давно известно детям всем: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Корова знает букву ...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Медвежонок кушал мёд: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Лапку - в бочку, лапку - в рот.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рычал: "Медок я съем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запомню букву..."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115" y="3347706"/>
            <a:ext cx="2493157" cy="265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0" y="0"/>
            <a:ext cx="931939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8650" y="518615"/>
            <a:ext cx="7886700" cy="7779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 что похожа буква ?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86603" y="1351128"/>
            <a:ext cx="3821373" cy="405338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 двое взявшихся за руки людей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Горбы верблюда создают образ буквы </a:t>
            </a:r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ru-RU" dirty="0" smtClean="0"/>
              <a:t>, особенно если они высокие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29150" y="1378424"/>
            <a:ext cx="3886200" cy="479853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похожа на молнию для одежды.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качели или гамак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geum.ru/next/images/351521-nomer-4f9101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77" y="2331862"/>
            <a:ext cx="2088109" cy="1462215"/>
          </a:xfrm>
          <a:prstGeom prst="rect">
            <a:avLst/>
          </a:prstGeom>
          <a:noFill/>
        </p:spPr>
      </p:pic>
      <p:pic>
        <p:nvPicPr>
          <p:cNvPr id="5126" name="Picture 6" descr="http://cdn01.ru/files/users/images/ea/68/ea68a916a49c27aae0e313208d6fd2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1725" y="2361038"/>
            <a:ext cx="2055362" cy="1364800"/>
          </a:xfrm>
          <a:prstGeom prst="rect">
            <a:avLst/>
          </a:prstGeom>
          <a:noFill/>
        </p:spPr>
      </p:pic>
      <p:pic>
        <p:nvPicPr>
          <p:cNvPr id="5128" name="Picture 8" descr="http://cdn01.ru/files/users/images/ca/8c/ca8c1d618270b612da987a9ac6ea04b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8001" y="4863745"/>
            <a:ext cx="1571486" cy="1509759"/>
          </a:xfrm>
          <a:prstGeom prst="rect">
            <a:avLst/>
          </a:prstGeom>
          <a:noFill/>
        </p:spPr>
      </p:pic>
      <p:pic>
        <p:nvPicPr>
          <p:cNvPr id="5130" name="Picture 10" descr="http://cdn01.ru/files/users/images/50/d8/50d87aa7490b73d999b8febb72b05f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4679" y="4421850"/>
            <a:ext cx="1823351" cy="204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0" y="0"/>
            <a:ext cx="931939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2926" y="653193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4669" y="1523691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coloringpanda.com/img/681263-letter-m-words-coloring-p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12" y="382137"/>
            <a:ext cx="8543498" cy="6005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182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Ещё на букву М начинается моё имя- МАРИЯ</vt:lpstr>
      <vt:lpstr>Много слов хороших, Есть на букву М: Мед, мечта, малина, С этим – нет проблем. </vt:lpstr>
      <vt:lpstr>Эта буква повторяется в скороговорках:</vt:lpstr>
      <vt:lpstr>Я знаю загадки про эту букву</vt:lpstr>
      <vt:lpstr>На что похожа буква ?</vt:lpstr>
      <vt:lpstr>Презентация PowerPoint</vt:lpstr>
      <vt:lpstr>Презентация PowerPoint</vt:lpstr>
      <vt:lpstr>Оценочный лист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555</cp:lastModifiedBy>
  <cp:revision>51</cp:revision>
  <dcterms:created xsi:type="dcterms:W3CDTF">2013-11-19T05:52:05Z</dcterms:created>
  <dcterms:modified xsi:type="dcterms:W3CDTF">2019-12-08T13:18:42Z</dcterms:modified>
</cp:coreProperties>
</file>