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57" r:id="rId4"/>
    <p:sldId id="258" r:id="rId5"/>
    <p:sldId id="266" r:id="rId6"/>
    <p:sldId id="268" r:id="rId7"/>
    <p:sldId id="269" r:id="rId8"/>
    <p:sldId id="262" r:id="rId9"/>
    <p:sldId id="261" r:id="rId10"/>
    <p:sldId id="263" r:id="rId11"/>
    <p:sldId id="270" r:id="rId12"/>
    <p:sldId id="264" r:id="rId13"/>
    <p:sldId id="265" r:id="rId14"/>
    <p:sldId id="271" r:id="rId15"/>
    <p:sldId id="260" r:id="rId16"/>
    <p:sldId id="259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4" autoAdjust="0"/>
    <p:restoredTop sz="94727" autoAdjust="0"/>
  </p:normalViewPr>
  <p:slideViewPr>
    <p:cSldViewPr>
      <p:cViewPr varScale="1">
        <p:scale>
          <a:sx n="72" d="100"/>
          <a:sy n="7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3B27-62BB-4B77-ABDF-DB6210DA0E5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F168-0D6F-422F-A756-D5A04C034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5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F168-0D6F-422F-A756-D5A04C0340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5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F168-0D6F-422F-A756-D5A04C0340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9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olonter62.ru/ryazanskie-volonteryi-prinyali-uchastie-v-organizatsii-torzhestvennoy-tseremonii-vrucheniya-premiy-zerkalo-stseny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BC78D-A273-4A04-AA47-F7FDB6CB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F4BD5F-AF58-4391-BE7A-A4D9CD7E0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1"/>
            <a:ext cx="9433048" cy="6858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F82DF-1EC6-49DF-AB0E-CE7B24ED018B}"/>
              </a:ext>
            </a:extLst>
          </p:cNvPr>
          <p:cNvSpPr txBox="1"/>
          <p:nvPr/>
        </p:nvSpPr>
        <p:spPr>
          <a:xfrm>
            <a:off x="3627875" y="49547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ОГБПОУ РСК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D5E23-C6E6-4B90-9A33-FA1C6E2C989A}"/>
              </a:ext>
            </a:extLst>
          </p:cNvPr>
          <p:cNvSpPr txBox="1"/>
          <p:nvPr/>
        </p:nvSpPr>
        <p:spPr>
          <a:xfrm>
            <a:off x="1074540" y="1622767"/>
            <a:ext cx="58737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Gabriola" panose="04040605051002020D02" pitchFamily="82" charset="0"/>
              </a:rPr>
              <a:t>«Из 2018-Года Волонтера, в 2019- Год Театра музыки и балета, к Году «Равенства возможностей </a:t>
            </a:r>
            <a:r>
              <a:rPr lang="ru-RU" sz="6000" dirty="0">
                <a:solidFill>
                  <a:srgbClr val="FFFF00"/>
                </a:solidFill>
                <a:latin typeface="Gabriola" panose="04040605051002020D02" pitchFamily="82" charset="0"/>
              </a:rPr>
              <a:t>2020</a:t>
            </a:r>
            <a:r>
              <a:rPr lang="ru-RU" sz="5400" dirty="0">
                <a:solidFill>
                  <a:srgbClr val="FFFF00"/>
                </a:solidFill>
                <a:latin typeface="Gabriola" panose="04040605051002020D02" pitchFamily="82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AA1E5-007E-45FE-99FB-C996DE2BDA21}"/>
              </a:ext>
            </a:extLst>
          </p:cNvPr>
          <p:cNvSpPr txBox="1"/>
          <p:nvPr/>
        </p:nvSpPr>
        <p:spPr>
          <a:xfrm>
            <a:off x="6948264" y="4293096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Выполнила преподаватель Беляева Е.В.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55357-C03A-47DF-B3FF-DD0EB7BDA61F}"/>
              </a:ext>
            </a:extLst>
          </p:cNvPr>
          <p:cNvSpPr txBox="1"/>
          <p:nvPr/>
        </p:nvSpPr>
        <p:spPr>
          <a:xfrm>
            <a:off x="4166279" y="5962417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Gabriola" panose="04040605051002020D02" pitchFamily="8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05070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913" y="33265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Gabriola" panose="04040605051002020D02" pitchFamily="82" charset="0"/>
              </a:rPr>
              <a:t>ГАУК </a:t>
            </a:r>
            <a:r>
              <a:rPr lang="ru-RU" sz="4800" dirty="0" err="1">
                <a:solidFill>
                  <a:srgbClr val="FFFF00"/>
                </a:solidFill>
                <a:latin typeface="Gabriola" panose="04040605051002020D02" pitchFamily="82" charset="0"/>
              </a:rPr>
              <a:t>РязанскийТеатр</a:t>
            </a:r>
            <a:r>
              <a:rPr lang="ru-RU" sz="4800" dirty="0">
                <a:solidFill>
                  <a:srgbClr val="FFFF00"/>
                </a:solidFill>
                <a:latin typeface="Gabriola" panose="04040605051002020D02" pitchFamily="82" charset="0"/>
              </a:rPr>
              <a:t> драмы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Являясь одним из старейших в России, Рязанский государственный Ордена «Знак Почета» областной театр драмы был основан в 1787 году. Изначально имел название «Оперный дом». Первая труппа была составлена из вольноотпущенных и дворовых девушек и «юношей-копиистов» учреждений наместничества. Театр считался одним из передовых театров России в первой половине XIX века.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64" y="4443507"/>
            <a:ext cx="4570873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64" y="1163653"/>
            <a:ext cx="4426856" cy="29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все мое\фанфик\КАР -_-\i9A22NU7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iledebeaute.ru/files/images/imgsng/part_1/30576/src/IMG_5482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8298"/>
            <a:ext cx="7015235" cy="46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88640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14 декабря 1937 г. в Рязани открыт Театр юного зрителя (с 1991 г. – Рязанский государственный областной театр для детей и молодёжи или просто – Театр на Соборной).</a:t>
            </a:r>
          </a:p>
        </p:txBody>
      </p:sp>
    </p:spTree>
    <p:extLst>
      <p:ext uri="{BB962C8B-B14F-4D97-AF65-F5344CB8AC3E}">
        <p14:creationId xmlns:p14="http://schemas.microsoft.com/office/powerpoint/2010/main" val="202964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6"/>
            <a:ext cx="9144000" cy="6860966"/>
          </a:xfrm>
        </p:spPr>
      </p:pic>
      <p:sp>
        <p:nvSpPr>
          <p:cNvPr id="5" name="TextBox 4"/>
          <p:cNvSpPr txBox="1"/>
          <p:nvPr/>
        </p:nvSpPr>
        <p:spPr>
          <a:xfrm>
            <a:off x="1331640" y="62068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Gabriola" panose="04040605051002020D02" pitchFamily="82" charset="0"/>
              </a:rPr>
              <a:t>Театр кукол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390129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Рязанский театр кукол был основан в 1968 году. Его основой стали труппы артистов-кукольников, которые работали в Рязанской филармонии. Для театра было специально спроектировано и построено здание в 1982 году.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Участвуя во всевозможных фестивалях и неоднократно гастролируя, Рязанский театр кукол успел познакомить со своим творчеством не только российских зрителей, но и ценителей театрального искусства в ближнем и дальнем зарубежье.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005064"/>
            <a:ext cx="3960441" cy="2688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74" y="1367146"/>
            <a:ext cx="3609186" cy="24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4" y="0"/>
            <a:ext cx="9172663" cy="6928228"/>
          </a:xfrm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Gabriola" panose="04040605051002020D02" pitchFamily="82" charset="0"/>
              </a:rPr>
              <a:t>Музыкальный театр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4544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Рязанский областной музыкальный театр является самым молодым театром в Рязани. Это возрождение успешно существовавшего в Рязани в XVIII-XIX веках знаменитого Оперного дома.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820" y="2556159"/>
            <a:ext cx="4688725" cy="430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С первых дней работы он распахнул свои двери для всех любителей музыки. В репертуаре музыкального театра имеются многочисленные спектакли и концертные программы для детей и подростков. Зрительской аудитории театра предлагаются концертные абонементы вокальной, хоровой и симфонической музыки. Художественно-артистический состав в настоящие дни насчитывает около 120 человек.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5" y="2556159"/>
            <a:ext cx="4053434" cy="37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3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97821" y="90872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Gabriola" panose="04040605051002020D02" pitchFamily="82" charset="0"/>
              </a:rPr>
              <a:t>Театр Переход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484784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Gabriola" panose="04040605051002020D02" pitchFamily="82" charset="0"/>
              </a:rPr>
              <a:t>Камерный студенческий театр «Переход» с его уютными помещениями, с небольшим залом на 100 человек всегда заполнен его поклонниками. Такие спектакли театра как «Тревожное время», «Ромео и Джульетта», «Свадьба», «Лариса» («Бесприданница»), «Эти свободные бабочки» и другие востребуются не по одному разу. Театр знают в Москве, Санкт-Петербурге, в Челябинске, где он становился победителем в международных фестивалях. Студенты РГУ обучаются основам актерского мастерства, сценической речи, пластике, сценическому движению, танцу, вокалу на факультете дополнительного образования. Преподавание театральных дисциплин осуществляется опытными педагогами рязанских театров.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59537"/>
            <a:ext cx="5688632" cy="42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94273" y="1235661"/>
            <a:ext cx="5652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  <a:cs typeface="Calibri Light" panose="020F0302020204030204" pitchFamily="34" charset="0"/>
              </a:rPr>
              <a:t>Москва. 28 апреля. INTERFAX.RU - Президент России Владимир Путин подписал Указ "О проведении в Российской Федерации Года театра".</a:t>
            </a:r>
          </a:p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  <a:cs typeface="Calibri Light" panose="020F0302020204030204" pitchFamily="34" charset="0"/>
              </a:rPr>
              <a:t>"В целях дальнейшего развития театрального искусства постановляю провести в 2019 году в Российской Федерации Год театра", - говорится в тексте документа, поступившем в "Интерфакс" из пресс-службы Кремля.</a:t>
            </a:r>
          </a:p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Стоит отметить, что идея провести «Год театра» принадлежит известному актеру театра и кино А. Калягину. Министерство культуры поддержало эту инициативу, чтобы активизировать деятельность именно провинциальных театров. Дело в том, что театральное движение давно нуждалось во внимании государства.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916" y="40466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Gabriola" panose="04040605051002020D02" pitchFamily="82" charset="0"/>
              </a:rPr>
              <a:t>2019— Год театра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4" b="98593" l="10000" r="97422">
                        <a14:foregroundMark x1="77109" y1="38335" x2="77109" y2="38335"/>
                        <a14:foregroundMark x1="78750" y1="34936" x2="78750" y2="34936"/>
                        <a14:foregroundMark x1="79219" y1="26964" x2="79219" y2="26964"/>
                        <a14:foregroundMark x1="71797" y1="82298" x2="71797" y2="82298"/>
                        <a14:foregroundMark x1="65547" y1="81125" x2="65547" y2="81125"/>
                        <a14:foregroundMark x1="66484" y1="84994" x2="66484" y2="84994"/>
                        <a14:foregroundMark x1="67813" y1="85463" x2="67813" y2="85463"/>
                        <a14:foregroundMark x1="51328" y1="82298" x2="51328" y2="82298"/>
                        <a14:foregroundMark x1="37969" y1="90504" x2="37969" y2="90504"/>
                        <a14:foregroundMark x1="59219" y1="76084" x2="59219" y2="76084"/>
                        <a14:foregroundMark x1="76641" y1="42907" x2="76641" y2="42907"/>
                        <a14:backgroundMark x1="72891" y1="63072" x2="72891" y2="63072"/>
                        <a14:backgroundMark x1="72891" y1="63072" x2="72891" y2="63072"/>
                        <a14:backgroundMark x1="50781" y1="69637" x2="50781" y2="69637"/>
                        <a14:backgroundMark x1="48516" y1="67644" x2="48516" y2="67644"/>
                        <a14:backgroundMark x1="48047" y1="63540" x2="48047" y2="63540"/>
                        <a14:backgroundMark x1="41484" y1="76553" x2="41484" y2="76553"/>
                        <a14:backgroundMark x1="59375" y1="74560" x2="59375" y2="74560"/>
                        <a14:backgroundMark x1="70234" y1="64127" x2="70234" y2="64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556792"/>
            <a:ext cx="3744417" cy="52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13282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Gabriola" panose="04040605051002020D02" pitchFamily="82" charset="0"/>
              </a:rPr>
              <a:t>Какого числа отмечается День театра?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988840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Этот день имеет международный статус. Это означает, что праздник отмечается во многих странах. Дата этого торжества строго фиксированная. Каждый год праздник приходится на один и тот же, а именно на 27 марта.  Его очень широко празднуют театральные деятели и их поклонники. К ним присоединяются другие деятели искусства и различные чиновники, связанные с культурой.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42" y="1779152"/>
            <a:ext cx="3570490" cy="48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все мое\фанфик\КАР -_-\iUQ8J73D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65" y="-18846"/>
            <a:ext cx="91800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491268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Gabriola" panose="04040605051002020D02" pitchFamily="82" charset="0"/>
              </a:rPr>
              <a:t>Весь мир — театр, а мы в нем волонтеры!</a:t>
            </a:r>
          </a:p>
          <a:p>
            <a:pPr algn="ctr"/>
            <a:r>
              <a:rPr lang="ru-RU" sz="4400" dirty="0">
                <a:solidFill>
                  <a:srgbClr val="FFFF00"/>
                </a:solidFill>
                <a:latin typeface="Gabriola" panose="04040605051002020D02" pitchFamily="82" charset="0"/>
              </a:rPr>
              <a:t>((</a:t>
            </a:r>
          </a:p>
        </p:txBody>
      </p:sp>
      <p:pic>
        <p:nvPicPr>
          <p:cNvPr id="2052" name="Picture 4" descr="Ð²Ð¾Ð»Ð¾Ð½ÑÑ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0708"/>
            <a:ext cx="7920880" cy="44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" y="23898"/>
            <a:ext cx="9144000" cy="6834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38164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Волонтеры — это разные по возрасту и статусу люди, которые добровольно готовы потратить свои силы и время на пользу обществу или конкретному человеку.2018 год объявлен годом волонтерского движения. Движение навстречу театру уже началось в нашем городе.  Волонтеры в театре помогают в работе пресс-центра, работе со зрителями, рекламных акциях. Кто-то встречает гостей на входе, проводит анкетирование, кто-то помогает рассаживать людей в зале, а есть и такие, кто не упустит ни одного интересного момента, держа объектив в руках. </a:t>
            </a:r>
          </a:p>
        </p:txBody>
      </p:sp>
      <p:pic>
        <p:nvPicPr>
          <p:cNvPr id="3074" name="Picture 2" descr="Ð²Ð¾Ð»Ð¾Ð½ÑÑ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9"/>
            <a:ext cx="4828084" cy="59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8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116632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cap="all" dirty="0">
                <a:solidFill>
                  <a:srgbClr val="FFFF00"/>
                </a:solidFill>
                <a:hlinkClick r:id="rId3"/>
              </a:rPr>
              <a:t>РЯЗАНСКИЕ ВОЛОНТЕРЫ ПРИНЯЛИ УЧАСТИЕ В ОРГАНИЗАЦИИ ТОРЖЕСТВЕННОЙ ЦЕРЕМОНИИ ВРУЧЕНИЯ ПРЕМИЙ «ЗЕРКАЛО СЦЕНЫ»</a:t>
            </a:r>
            <a:endParaRPr lang="ru-RU" dirty="0">
              <a:solidFill>
                <a:srgbClr val="FFFF00"/>
              </a:solidFill>
            </a:endParaRPr>
          </a:p>
          <a:p>
            <a:pPr fontAlgn="base"/>
            <a:r>
              <a:rPr lang="ru-RU" dirty="0">
                <a:solidFill>
                  <a:srgbClr val="FFFF00"/>
                </a:solidFill>
              </a:rPr>
              <a:t>31 октября, в Рязанском областном театре драмы состоялось главное театральное событие года: торжественная церемония вручения премий «Зеркало сцены»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Именно волонтеры первыми приветствовали артистов, выходящих из подъезжающих автобусов. И по красной дорожке, расстеленной, как на лучших кинофестивалях, перед Рязанским областным театром драмы, номинантов также сопровождали волонтеры. Однако в здании театра работы у добровольцев нашлось не меньше. Наши мальчики помогали организаторам на сцене и за кулисами, а девочки осуществляли в навигацию по зданию театра.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Помочь в организации мероприятия вызвались волонтеры из Рязанского государственного университета имени С. А. Есенина и Рязанского педагогического колледжа. Команда из 26 человек быстро нашла общий язык и подружилась.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Дорогие волонтеры, огромное спасибо вам за отзывчивость, терпение и трудолюбие, которые сопровождают этот нелегкий труд. Пусть добро, совершенное вами, обязательно вернется. </a:t>
            </a:r>
          </a:p>
        </p:txBody>
      </p:sp>
    </p:spTree>
    <p:extLst>
      <p:ext uri="{BB962C8B-B14F-4D97-AF65-F5344CB8AC3E}">
        <p14:creationId xmlns:p14="http://schemas.microsoft.com/office/powerpoint/2010/main" val="363406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2BA0299-8422-4F08-8EC5-980DF018D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CB16DCA-3FDA-4D00-8053-5BC131C66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7791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  <a:latin typeface="Gabriola" panose="04040605051002020D02" pitchFamily="82" charset="0"/>
              </a:rPr>
              <a:t>Чудесная Вселенная театра</a:t>
            </a:r>
          </a:p>
        </p:txBody>
      </p:sp>
    </p:spTree>
    <p:extLst>
      <p:ext uri="{BB962C8B-B14F-4D97-AF65-F5344CB8AC3E}">
        <p14:creationId xmlns:p14="http://schemas.microsoft.com/office/powerpoint/2010/main" val="2670241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11663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6000" dirty="0">
                <a:solidFill>
                  <a:srgbClr val="FFFF00"/>
                </a:solidFill>
              </a:rPr>
              <a:t>2020 год волонтеры предложили объявить Годом «Равенства возможностей» </a:t>
            </a:r>
          </a:p>
        </p:txBody>
      </p:sp>
    </p:spTree>
    <p:extLst>
      <p:ext uri="{BB962C8B-B14F-4D97-AF65-F5344CB8AC3E}">
        <p14:creationId xmlns:p14="http://schemas.microsoft.com/office/powerpoint/2010/main" val="31294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731"/>
          </a:xfrm>
        </p:spPr>
      </p:pic>
      <p:sp>
        <p:nvSpPr>
          <p:cNvPr id="5" name="TextBox 4"/>
          <p:cNvSpPr txBox="1"/>
          <p:nvPr/>
        </p:nvSpPr>
        <p:spPr>
          <a:xfrm>
            <a:off x="395536" y="980728"/>
            <a:ext cx="46085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Театр – это мысли свободный полет,</a:t>
            </a:r>
            <a:b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</a:br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Театр - здесь фантазия щедро цветет.</a:t>
            </a:r>
            <a:b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</a:br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В театре сердец расплавляется лед.</a:t>
            </a:r>
            <a:b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</a:br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И чудо рождается здесь</a:t>
            </a:r>
            <a:b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</a:br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с третьим звонком.</a:t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2" b="96973" l="6193" r="93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40388"/>
            <a:ext cx="3312368" cy="617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2562" y="350449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FFF00"/>
                </a:solidFill>
              </a:rPr>
              <a:t>Владимир Миодушевский</a:t>
            </a:r>
          </a:p>
        </p:txBody>
      </p:sp>
    </p:spTree>
    <p:extLst>
      <p:ext uri="{BB962C8B-B14F-4D97-AF65-F5344CB8AC3E}">
        <p14:creationId xmlns:p14="http://schemas.microsoft.com/office/powerpoint/2010/main" val="111662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Gabriola" panose="04040605051002020D02" pitchFamily="82" charset="0"/>
              </a:rPr>
              <a:t>С чего все начиналось…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951" y="1379677"/>
            <a:ext cx="847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Gabriola" panose="04040605051002020D02" pitchFamily="82" charset="0"/>
              </a:rPr>
              <a:t>Актёрские действа известны издавна. Сначала они были связаны с религиозными празднествами или с языческими обрядами. </a:t>
            </a:r>
          </a:p>
        </p:txBody>
      </p:sp>
      <p:pic>
        <p:nvPicPr>
          <p:cNvPr id="7" name="Picture 2" descr="https://www.beesona.ru/upload/275/dcbfc43dc16823ed1de315b2161a54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6009"/>
            <a:ext cx="8208912" cy="46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6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d3/0005d032-287b857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196752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Но </a:t>
            </a:r>
            <a:r>
              <a:rPr lang="ru-RU" b="1" dirty="0">
                <a:latin typeface="+mj-lt"/>
                <a:cs typeface="Calibri" panose="020F0502020204030204" pitchFamily="34" charset="0"/>
              </a:rPr>
              <a:t>постепенно</a:t>
            </a:r>
            <a:r>
              <a:rPr lang="ru-RU" b="1" dirty="0">
                <a:latin typeface="+mj-lt"/>
              </a:rPr>
              <a:t> «эстафета» лицедейства была перенята мирянами. Русские средневековые актёры скоморохи известны с XI столетия. Среди них были музыканты, певцы, танцоры, шутники, дрессировщики диких животных (в первую очередь медведь, Медвежья потеха). </a:t>
            </a:r>
          </a:p>
        </p:txBody>
      </p:sp>
    </p:spTree>
    <p:extLst>
      <p:ext uri="{BB962C8B-B14F-4D97-AF65-F5344CB8AC3E}">
        <p14:creationId xmlns:p14="http://schemas.microsoft.com/office/powerpoint/2010/main" val="351984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4" y="1"/>
            <a:ext cx="93235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196752"/>
            <a:ext cx="5616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Это были нищие люди, не имеющие ни угла, ни пропитания, ни одежды, и заняться таким промыслом их заставляла нужда. Часто они объединялись и вместе ходили по Руси, прося подаяния, за которое и показывали свои таланты Под балаганные представления выделялись точно установленные сроки — как правило, масленичные и пасхальные гуляния, торговые ярмарки и т. п. И хотя официально считается, что первый в России балаган был связан с именем Петра I, народные представления на Руси известны издавна. </a:t>
            </a:r>
          </a:p>
        </p:txBody>
      </p:sp>
    </p:spTree>
    <p:extLst>
      <p:ext uri="{BB962C8B-B14F-4D97-AF65-F5344CB8AC3E}">
        <p14:creationId xmlns:p14="http://schemas.microsoft.com/office/powerpoint/2010/main" val="77012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все мое\фанфик\КАР -_-\iUQ8J73D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" y="6195"/>
            <a:ext cx="9161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tprima.ru/assets/images/paintings/grishenko/thumbs/big_59-12-06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06301"/>
            <a:ext cx="6120680" cy="4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718" y="1205972"/>
            <a:ext cx="631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. </a:t>
            </a:r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Они стали строить на городских площадях легкие постройки для своего жилья и приема посетителей-зрителей — </a:t>
            </a:r>
            <a:r>
              <a:rPr lang="ru-RU" sz="2400" b="1" dirty="0">
                <a:solidFill>
                  <a:srgbClr val="FFFF00"/>
                </a:solidFill>
                <a:latin typeface="Gabriola" panose="04040605051002020D02" pitchFamily="82" charset="0"/>
              </a:rPr>
              <a:t>балаганы</a:t>
            </a:r>
            <a:r>
              <a:rPr lang="ru-RU" dirty="0">
                <a:solidFill>
                  <a:srgbClr val="FFFF00"/>
                </a:solidFill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94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5261"/>
            <a:ext cx="9123249" cy="6852739"/>
          </a:xfrm>
        </p:spPr>
      </p:pic>
      <p:sp>
        <p:nvSpPr>
          <p:cNvPr id="5" name="TextBox 4"/>
          <p:cNvSpPr txBox="1"/>
          <p:nvPr/>
        </p:nvSpPr>
        <p:spPr>
          <a:xfrm>
            <a:off x="1203857" y="69269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Gabriola" panose="04040605051002020D02" pitchFamily="82" charset="0"/>
              </a:rPr>
              <a:t>Начало славного пути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75" y="1724519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Самый старый театр в России это </a:t>
            </a:r>
            <a:r>
              <a:rPr lang="ru-RU" sz="2400" dirty="0" err="1">
                <a:solidFill>
                  <a:srgbClr val="FFFF00"/>
                </a:solidFill>
                <a:latin typeface="Gabriola" panose="04040605051002020D02" pitchFamily="82" charset="0"/>
              </a:rPr>
              <a:t>Волковский</a:t>
            </a:r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 театр в Ярославле (Российский академический театр драмы им. Ф. Волкова), названный в честь своего основателя Ф.Г. Волкова. Это самый первый российский театр, он был основан в 1750 году. </a:t>
            </a:r>
          </a:p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Первый спектакль - "Эсфирь" Ж. Расина состоялся </a:t>
            </a:r>
            <a:r>
              <a:rPr lang="ru-RU" sz="2800" dirty="0">
                <a:solidFill>
                  <a:srgbClr val="FFFF00"/>
                </a:solidFill>
                <a:latin typeface="Gabriola" panose="04040605051002020D02" pitchFamily="82" charset="0"/>
              </a:rPr>
              <a:t>10.07.1750</a:t>
            </a:r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 г., а в 2010 театр отпраздновал свой 260-летний юбилей.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03" y="1844824"/>
            <a:ext cx="4147133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731"/>
          </a:xfrm>
        </p:spPr>
      </p:pic>
      <p:sp>
        <p:nvSpPr>
          <p:cNvPr id="6" name="TextBox 5"/>
          <p:cNvSpPr txBox="1"/>
          <p:nvPr/>
        </p:nvSpPr>
        <p:spPr>
          <a:xfrm>
            <a:off x="349927" y="1772816"/>
            <a:ext cx="8390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Gabriola" panose="04040605051002020D02" pitchFamily="82" charset="0"/>
              </a:rPr>
              <a:t>Помимо Ярославских театров, Больших и Малых в Москве, в Рязани тоже можно найти театры всех жанров — Драматический, Кукольный, Музыкальный балета и оперы.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82304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Gabriola" panose="04040605051002020D02" pitchFamily="82" charset="0"/>
              </a:rPr>
              <a:t>Родные сердцу театры Рязани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" y="2996951"/>
            <a:ext cx="3404563" cy="2555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9" y="4335971"/>
            <a:ext cx="3373088" cy="216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41" y="2696341"/>
            <a:ext cx="3338990" cy="2671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215" y="555250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Gabriola" panose="04040605051002020D02" pitchFamily="82" charset="0"/>
              </a:rPr>
              <a:t>Драматический театр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362389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Gabriola" panose="04040605051002020D02" pitchFamily="82" charset="0"/>
              </a:rPr>
              <a:t>Кукольный театр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6187" y="5423978"/>
            <a:ext cx="207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Gabriola" panose="04040605051002020D02" pitchFamily="82" charset="0"/>
              </a:rPr>
              <a:t>Музыкальный театр</a:t>
            </a:r>
          </a:p>
        </p:txBody>
      </p:sp>
    </p:spTree>
    <p:extLst>
      <p:ext uri="{BB962C8B-B14F-4D97-AF65-F5344CB8AC3E}">
        <p14:creationId xmlns:p14="http://schemas.microsoft.com/office/powerpoint/2010/main" val="1491583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950</Words>
  <Application>Microsoft Office PowerPoint</Application>
  <PresentationFormat>Экран (4:3)</PresentationFormat>
  <Paragraphs>45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Admin</cp:lastModifiedBy>
  <cp:revision>55</cp:revision>
  <dcterms:created xsi:type="dcterms:W3CDTF">2018-08-26T12:19:25Z</dcterms:created>
  <dcterms:modified xsi:type="dcterms:W3CDTF">2019-12-08T15:54:36Z</dcterms:modified>
</cp:coreProperties>
</file>