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86" r:id="rId36"/>
    <p:sldId id="277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7A524C6-6E87-4C05-BC9C-974723A32DF9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0E1B921-8D55-41B8-9E5B-91A8461835B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31224" cy="1828800"/>
          </a:xfrm>
        </p:spPr>
        <p:txBody>
          <a:bodyPr anchor="t"/>
          <a:lstStyle/>
          <a:p>
            <a:pPr algn="ctr"/>
            <a:r>
              <a:rPr lang="ru-RU" i="1" dirty="0" smtClean="0">
                <a:solidFill>
                  <a:srgbClr val="000000"/>
                </a:solidFill>
                <a:effectLst/>
                <a:latin typeface="Bookman Old Style" pitchFamily="18" charset="0"/>
                <a:ea typeface="Batang" pitchFamily="18" charset="-127"/>
              </a:rPr>
              <a:t>Автоматизация </a:t>
            </a:r>
            <a:br>
              <a:rPr lang="ru-RU" i="1" dirty="0" smtClean="0">
                <a:solidFill>
                  <a:srgbClr val="000000"/>
                </a:solidFill>
                <a:effectLst/>
                <a:latin typeface="Bookman Old Style" pitchFamily="18" charset="0"/>
                <a:ea typeface="Batang" pitchFamily="18" charset="-127"/>
              </a:rPr>
            </a:br>
            <a:r>
              <a:rPr lang="ru-RU" i="1" dirty="0" smtClean="0">
                <a:solidFill>
                  <a:srgbClr val="000000"/>
                </a:solidFill>
                <a:effectLst/>
                <a:latin typeface="Bookman Old Style" pitchFamily="18" charset="0"/>
                <a:ea typeface="Batang" pitchFamily="18" charset="-127"/>
              </a:rPr>
              <a:t>звука Щ в словах</a:t>
            </a:r>
            <a:endParaRPr lang="ru-RU" i="1" dirty="0">
              <a:solidFill>
                <a:srgbClr val="000000"/>
              </a:solidFill>
              <a:effectLst/>
              <a:latin typeface="Bookman Old Style" pitchFamily="18" charset="0"/>
              <a:ea typeface="Batang" pitchFamily="18" charset="-127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644008" y="4869160"/>
            <a:ext cx="4392488" cy="1509712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i="1" dirty="0" smtClean="0">
                <a:solidFill>
                  <a:srgbClr val="000000"/>
                </a:solidFill>
              </a:rPr>
              <a:t>Составила: учитель-логопед</a:t>
            </a:r>
          </a:p>
          <a:p>
            <a:r>
              <a:rPr lang="ru-RU" sz="2400" b="1" i="1" dirty="0" smtClean="0">
                <a:solidFill>
                  <a:srgbClr val="000000"/>
                </a:solidFill>
              </a:rPr>
              <a:t>МБДОУ № 71 </a:t>
            </a:r>
          </a:p>
          <a:p>
            <a:r>
              <a:rPr lang="ru-RU" sz="2400" b="1" i="1" dirty="0" smtClean="0">
                <a:solidFill>
                  <a:srgbClr val="000000"/>
                </a:solidFill>
              </a:rPr>
              <a:t>г. Ростова-на-Дону</a:t>
            </a:r>
          </a:p>
          <a:p>
            <a:r>
              <a:rPr lang="ru-RU" sz="2400" b="1" i="1" dirty="0" smtClean="0">
                <a:solidFill>
                  <a:srgbClr val="000000"/>
                </a:solidFill>
              </a:rPr>
              <a:t>Ерзунова А.А.</a:t>
            </a:r>
            <a:endParaRPr lang="ru-RU" sz="2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4169"/>
            <a:ext cx="7920880" cy="5280587"/>
          </a:xfrm>
        </p:spPr>
      </p:pic>
    </p:spTree>
    <p:extLst>
      <p:ext uri="{BB962C8B-B14F-4D97-AF65-F5344CB8AC3E}">
        <p14:creationId xmlns:p14="http://schemas.microsoft.com/office/powerpoint/2010/main" val="542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щепки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37980"/>
            <a:ext cx="8496944" cy="4780355"/>
          </a:xfrm>
        </p:spPr>
      </p:pic>
    </p:spTree>
    <p:extLst>
      <p:ext uri="{BB962C8B-B14F-4D97-AF65-F5344CB8AC3E}">
        <p14:creationId xmlns:p14="http://schemas.microsoft.com/office/powerpoint/2010/main" val="5299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щенок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344172"/>
            <a:ext cx="8289875" cy="5181172"/>
          </a:xfrm>
        </p:spPr>
      </p:pic>
    </p:spTree>
    <p:extLst>
      <p:ext uri="{BB962C8B-B14F-4D97-AF65-F5344CB8AC3E}">
        <p14:creationId xmlns:p14="http://schemas.microsoft.com/office/powerpoint/2010/main" val="10990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щель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37286"/>
            <a:ext cx="3600400" cy="5434355"/>
          </a:xfrm>
        </p:spPr>
      </p:pic>
    </p:spTree>
    <p:extLst>
      <p:ext uri="{BB962C8B-B14F-4D97-AF65-F5344CB8AC3E}">
        <p14:creationId xmlns:p14="http://schemas.microsoft.com/office/powerpoint/2010/main" val="6395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щегол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21080"/>
            <a:ext cx="8208912" cy="5435473"/>
          </a:xfrm>
        </p:spPr>
      </p:pic>
    </p:spTree>
    <p:extLst>
      <p:ext uri="{BB962C8B-B14F-4D97-AF65-F5344CB8AC3E}">
        <p14:creationId xmlns:p14="http://schemas.microsoft.com/office/powerpoint/2010/main" val="30879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щетина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527808"/>
            <a:ext cx="8208912" cy="4853519"/>
          </a:xfrm>
        </p:spPr>
      </p:pic>
    </p:spTree>
    <p:extLst>
      <p:ext uri="{BB962C8B-B14F-4D97-AF65-F5344CB8AC3E}">
        <p14:creationId xmlns:p14="http://schemas.microsoft.com/office/powerpoint/2010/main" val="19749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щи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544616" cy="5472608"/>
          </a:xfrm>
        </p:spPr>
      </p:pic>
    </p:spTree>
    <p:extLst>
      <p:ext uri="{BB962C8B-B14F-4D97-AF65-F5344CB8AC3E}">
        <p14:creationId xmlns:p14="http://schemas.microsoft.com/office/powerpoint/2010/main" val="13593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вещи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852764" cy="5235176"/>
          </a:xfrm>
        </p:spPr>
      </p:pic>
    </p:spTree>
    <p:extLst>
      <p:ext uri="{BB962C8B-B14F-4D97-AF65-F5344CB8AC3E}">
        <p14:creationId xmlns:p14="http://schemas.microsoft.com/office/powerpoint/2010/main" val="22496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овощи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4" y="1268760"/>
            <a:ext cx="7772838" cy="5374189"/>
          </a:xfrm>
        </p:spPr>
      </p:pic>
    </p:spTree>
    <p:extLst>
      <p:ext uri="{BB962C8B-B14F-4D97-AF65-F5344CB8AC3E}">
        <p14:creationId xmlns:p14="http://schemas.microsoft.com/office/powerpoint/2010/main" val="33525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клещи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21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ЩАВЕЛЬ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616624" cy="5455485"/>
          </a:xfrm>
        </p:spPr>
      </p:pic>
    </p:spTree>
    <p:extLst>
      <p:ext uri="{BB962C8B-B14F-4D97-AF65-F5344CB8AC3E}">
        <p14:creationId xmlns:p14="http://schemas.microsoft.com/office/powerpoint/2010/main" val="14578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щипчики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379192" cy="5379192"/>
          </a:xfrm>
        </p:spPr>
      </p:pic>
    </p:spTree>
    <p:extLst>
      <p:ext uri="{BB962C8B-B14F-4D97-AF65-F5344CB8AC3E}">
        <p14:creationId xmlns:p14="http://schemas.microsoft.com/office/powerpoint/2010/main" val="12543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ящик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72807" cy="5454605"/>
          </a:xfrm>
        </p:spPr>
      </p:pic>
    </p:spTree>
    <p:extLst>
      <p:ext uri="{BB962C8B-B14F-4D97-AF65-F5344CB8AC3E}">
        <p14:creationId xmlns:p14="http://schemas.microsoft.com/office/powerpoint/2010/main" val="13833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пильщик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806668" cy="5207507"/>
          </a:xfrm>
        </p:spPr>
      </p:pic>
    </p:spTree>
    <p:extLst>
      <p:ext uri="{BB962C8B-B14F-4D97-AF65-F5344CB8AC3E}">
        <p14:creationId xmlns:p14="http://schemas.microsoft.com/office/powerpoint/2010/main" val="8161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точильщик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6164"/>
            <a:ext cx="4104455" cy="5472608"/>
          </a:xfrm>
        </p:spPr>
      </p:pic>
    </p:spTree>
    <p:extLst>
      <p:ext uri="{BB962C8B-B14F-4D97-AF65-F5344CB8AC3E}">
        <p14:creationId xmlns:p14="http://schemas.microsoft.com/office/powerpoint/2010/main" val="35367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щит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40247"/>
            <a:ext cx="3456384" cy="5428431"/>
          </a:xfrm>
        </p:spPr>
      </p:pic>
    </p:spTree>
    <p:extLst>
      <p:ext uri="{BB962C8B-B14F-4D97-AF65-F5344CB8AC3E}">
        <p14:creationId xmlns:p14="http://schemas.microsoft.com/office/powerpoint/2010/main" val="18266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щука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958742" cy="5308482"/>
          </a:xfrm>
        </p:spPr>
      </p:pic>
    </p:spTree>
    <p:extLst>
      <p:ext uri="{BB962C8B-B14F-4D97-AF65-F5344CB8AC3E}">
        <p14:creationId xmlns:p14="http://schemas.microsoft.com/office/powerpoint/2010/main" val="9557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плащ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52473"/>
            <a:ext cx="3600400" cy="5403979"/>
          </a:xfrm>
        </p:spPr>
      </p:pic>
    </p:spTree>
    <p:extLst>
      <p:ext uri="{BB962C8B-B14F-4D97-AF65-F5344CB8AC3E}">
        <p14:creationId xmlns:p14="http://schemas.microsoft.com/office/powerpoint/2010/main" val="2085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лещ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48872" cy="5400252"/>
          </a:xfrm>
        </p:spPr>
      </p:pic>
    </p:spTree>
    <p:extLst>
      <p:ext uri="{BB962C8B-B14F-4D97-AF65-F5344CB8AC3E}">
        <p14:creationId xmlns:p14="http://schemas.microsoft.com/office/powerpoint/2010/main" val="2887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борщ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7214"/>
            <a:ext cx="8064896" cy="5374498"/>
          </a:xfrm>
        </p:spPr>
      </p:pic>
    </p:spTree>
    <p:extLst>
      <p:ext uri="{BB962C8B-B14F-4D97-AF65-F5344CB8AC3E}">
        <p14:creationId xmlns:p14="http://schemas.microsoft.com/office/powerpoint/2010/main" val="2731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гонщик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309850"/>
            <a:ext cx="8062264" cy="5287502"/>
          </a:xfrm>
        </p:spPr>
      </p:pic>
    </p:spTree>
    <p:extLst>
      <p:ext uri="{BB962C8B-B14F-4D97-AF65-F5344CB8AC3E}">
        <p14:creationId xmlns:p14="http://schemas.microsoft.com/office/powerpoint/2010/main" val="27881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ПИЩА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2" y="1412776"/>
            <a:ext cx="8180108" cy="5112568"/>
          </a:xfrm>
        </p:spPr>
      </p:pic>
    </p:spTree>
    <p:extLst>
      <p:ext uri="{BB962C8B-B14F-4D97-AF65-F5344CB8AC3E}">
        <p14:creationId xmlns:p14="http://schemas.microsoft.com/office/powerpoint/2010/main" val="40742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защёлка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62176"/>
            <a:ext cx="7744752" cy="5163168"/>
          </a:xfrm>
        </p:spPr>
      </p:pic>
    </p:spTree>
    <p:extLst>
      <p:ext uri="{BB962C8B-B14F-4D97-AF65-F5344CB8AC3E}">
        <p14:creationId xmlns:p14="http://schemas.microsoft.com/office/powerpoint/2010/main" val="13113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каменщик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5820"/>
            <a:ext cx="7819172" cy="5209524"/>
          </a:xfrm>
        </p:spPr>
      </p:pic>
    </p:spTree>
    <p:extLst>
      <p:ext uri="{BB962C8B-B14F-4D97-AF65-F5344CB8AC3E}">
        <p14:creationId xmlns:p14="http://schemas.microsoft.com/office/powerpoint/2010/main" val="37372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ныряльщик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266164"/>
            <a:ext cx="7996781" cy="5331188"/>
          </a:xfrm>
        </p:spPr>
      </p:pic>
    </p:spTree>
    <p:extLst>
      <p:ext uri="{BB962C8B-B14F-4D97-AF65-F5344CB8AC3E}">
        <p14:creationId xmlns:p14="http://schemas.microsoft.com/office/powerpoint/2010/main" val="10805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пещера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6196"/>
            <a:ext cx="7992888" cy="5308710"/>
          </a:xfrm>
        </p:spPr>
      </p:pic>
    </p:spTree>
    <p:extLst>
      <p:ext uri="{BB962C8B-B14F-4D97-AF65-F5344CB8AC3E}">
        <p14:creationId xmlns:p14="http://schemas.microsoft.com/office/powerpoint/2010/main" val="9527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плющ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128791" cy="5346593"/>
          </a:xfrm>
        </p:spPr>
      </p:pic>
    </p:spTree>
    <p:extLst>
      <p:ext uri="{BB962C8B-B14F-4D97-AF65-F5344CB8AC3E}">
        <p14:creationId xmlns:p14="http://schemas.microsoft.com/office/powerpoint/2010/main" val="208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помещение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414069" cy="5379544"/>
          </a:xfrm>
        </p:spPr>
      </p:pic>
    </p:spTree>
    <p:extLst>
      <p:ext uri="{BB962C8B-B14F-4D97-AF65-F5344CB8AC3E}">
        <p14:creationId xmlns:p14="http://schemas.microsoft.com/office/powerpoint/2010/main" val="29722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прищепка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328592" cy="5328592"/>
          </a:xfrm>
        </p:spPr>
      </p:pic>
    </p:spTree>
    <p:extLst>
      <p:ext uri="{BB962C8B-B14F-4D97-AF65-F5344CB8AC3E}">
        <p14:creationId xmlns:p14="http://schemas.microsoft.com/office/powerpoint/2010/main" val="31526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тараканище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1888"/>
            <a:ext cx="7272807" cy="5257201"/>
          </a:xfrm>
        </p:spPr>
      </p:pic>
    </p:spTree>
    <p:extLst>
      <p:ext uri="{BB962C8B-B14F-4D97-AF65-F5344CB8AC3E}">
        <p14:creationId xmlns:p14="http://schemas.microsoft.com/office/powerpoint/2010/main" val="27305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угощение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888769" cy="5259180"/>
          </a:xfrm>
        </p:spPr>
      </p:pic>
    </p:spTree>
    <p:extLst>
      <p:ext uri="{BB962C8B-B14F-4D97-AF65-F5344CB8AC3E}">
        <p14:creationId xmlns:p14="http://schemas.microsoft.com/office/powerpoint/2010/main" val="18587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удилище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5040559" cy="5311801"/>
          </a:xfrm>
        </p:spPr>
      </p:pic>
    </p:spTree>
    <p:extLst>
      <p:ext uri="{BB962C8B-B14F-4D97-AF65-F5344CB8AC3E}">
        <p14:creationId xmlns:p14="http://schemas.microsoft.com/office/powerpoint/2010/main" val="5017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РОЩА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137907" cy="5238778"/>
          </a:xfrm>
        </p:spPr>
      </p:pic>
    </p:spTree>
    <p:extLst>
      <p:ext uri="{BB962C8B-B14F-4D97-AF65-F5344CB8AC3E}">
        <p14:creationId xmlns:p14="http://schemas.microsoft.com/office/powerpoint/2010/main" val="39148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ущелье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55006"/>
            <a:ext cx="4176464" cy="5506891"/>
          </a:xfrm>
        </p:spPr>
      </p:pic>
    </p:spTree>
    <p:extLst>
      <p:ext uri="{BB962C8B-B14F-4D97-AF65-F5344CB8AC3E}">
        <p14:creationId xmlns:p14="http://schemas.microsoft.com/office/powerpoint/2010/main" val="13074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хвощь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20770"/>
            <a:ext cx="7992888" cy="5315271"/>
          </a:xfrm>
        </p:spPr>
      </p:pic>
    </p:spTree>
    <p:extLst>
      <p:ext uri="{BB962C8B-B14F-4D97-AF65-F5344CB8AC3E}">
        <p14:creationId xmlns:p14="http://schemas.microsoft.com/office/powerpoint/2010/main" val="179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щебень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0158"/>
            <a:ext cx="7196259" cy="5397194"/>
          </a:xfrm>
        </p:spPr>
      </p:pic>
    </p:spTree>
    <p:extLst>
      <p:ext uri="{BB962C8B-B14F-4D97-AF65-F5344CB8AC3E}">
        <p14:creationId xmlns:p14="http://schemas.microsoft.com/office/powerpoint/2010/main" val="15970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щепотка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148253" cy="5361190"/>
          </a:xfrm>
        </p:spPr>
      </p:pic>
    </p:spTree>
    <p:extLst>
      <p:ext uri="{BB962C8B-B14F-4D97-AF65-F5344CB8AC3E}">
        <p14:creationId xmlns:p14="http://schemas.microsoft.com/office/powerpoint/2010/main" val="39153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щупальцы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496944" cy="5310591"/>
          </a:xfrm>
        </p:spPr>
      </p:pic>
    </p:spTree>
    <p:extLst>
      <p:ext uri="{BB962C8B-B14F-4D97-AF65-F5344CB8AC3E}">
        <p14:creationId xmlns:p14="http://schemas.microsoft.com/office/powerpoint/2010/main" val="19097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2520280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FFC000"/>
                </a:solidFill>
                <a:effectLst/>
                <a:latin typeface="Bookman Old Style" pitchFamily="18" charset="0"/>
              </a:rPr>
              <a:t>МОЛОДЕЦ!</a:t>
            </a:r>
            <a:endParaRPr lang="ru-RU" sz="9600" dirty="0">
              <a:solidFill>
                <a:srgbClr val="FFC000"/>
              </a:solidFill>
              <a:effectLst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ПЛОЩАДЬ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4311"/>
            <a:ext cx="8783775" cy="4937017"/>
          </a:xfrm>
        </p:spPr>
      </p:pic>
    </p:spTree>
    <p:extLst>
      <p:ext uri="{BB962C8B-B14F-4D97-AF65-F5344CB8AC3E}">
        <p14:creationId xmlns:p14="http://schemas.microsoft.com/office/powerpoint/2010/main" val="28240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ПЛОЩАДКА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064895" cy="5393399"/>
          </a:xfrm>
        </p:spPr>
      </p:pic>
    </p:spTree>
    <p:extLst>
      <p:ext uri="{BB962C8B-B14F-4D97-AF65-F5344CB8AC3E}">
        <p14:creationId xmlns:p14="http://schemas.microsoft.com/office/powerpoint/2010/main" val="41377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щётка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64489"/>
            <a:ext cx="7776864" cy="5179947"/>
          </a:xfrm>
        </p:spPr>
      </p:pic>
    </p:spTree>
    <p:extLst>
      <p:ext uri="{BB962C8B-B14F-4D97-AF65-F5344CB8AC3E}">
        <p14:creationId xmlns:p14="http://schemas.microsoft.com/office/powerpoint/2010/main" val="18476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щёчка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560840" cy="5327962"/>
          </a:xfrm>
        </p:spPr>
      </p:pic>
    </p:spTree>
    <p:extLst>
      <p:ext uri="{BB962C8B-B14F-4D97-AF65-F5344CB8AC3E}">
        <p14:creationId xmlns:p14="http://schemas.microsoft.com/office/powerpoint/2010/main" val="24915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Bookman Old Style" pitchFamily="18" charset="0"/>
              </a:rPr>
              <a:t>трещотка</a:t>
            </a:r>
            <a:endParaRPr lang="ru-RU" dirty="0">
              <a:solidFill>
                <a:srgbClr val="0000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706641" cy="374441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3744416" cy="3744416"/>
          </a:xfrm>
        </p:spPr>
      </p:pic>
    </p:spTree>
    <p:extLst>
      <p:ext uri="{BB962C8B-B14F-4D97-AF65-F5344CB8AC3E}">
        <p14:creationId xmlns:p14="http://schemas.microsoft.com/office/powerpoint/2010/main" val="20962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rgbClr val="0070D3"/>
      </a:dk1>
      <a:lt1>
        <a:srgbClr val="60B5FF"/>
      </a:lt1>
      <a:dk2>
        <a:srgbClr val="0070D3"/>
      </a:dk2>
      <a:lt2>
        <a:srgbClr val="417219"/>
      </a:lt2>
      <a:accent1>
        <a:srgbClr val="5DA524"/>
      </a:accent1>
      <a:accent2>
        <a:srgbClr val="0070D3"/>
      </a:accent2>
      <a:accent3>
        <a:srgbClr val="5DA524"/>
      </a:accent3>
      <a:accent4>
        <a:srgbClr val="0081A5"/>
      </a:accent4>
      <a:accent5>
        <a:srgbClr val="0070D3"/>
      </a:accent5>
      <a:accent6>
        <a:srgbClr val="1AB39F"/>
      </a:accent6>
      <a:hlink>
        <a:srgbClr val="4C821F"/>
      </a:hlink>
      <a:folHlink>
        <a:srgbClr val="60B5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183</TotalTime>
  <Words>58</Words>
  <Application>Microsoft Office PowerPoint</Application>
  <PresentationFormat>Экран (4:3)</PresentationFormat>
  <Paragraphs>49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Апекс</vt:lpstr>
      <vt:lpstr>Автоматизация  звука Щ в словах</vt:lpstr>
      <vt:lpstr>ЩАВЕЛЬ</vt:lpstr>
      <vt:lpstr>ПИЩА</vt:lpstr>
      <vt:lpstr>РОЩА</vt:lpstr>
      <vt:lpstr>ПЛОЩАДЬ</vt:lpstr>
      <vt:lpstr>ПЛОЩАДКА</vt:lpstr>
      <vt:lpstr>щётка</vt:lpstr>
      <vt:lpstr>щёчка</vt:lpstr>
      <vt:lpstr>трещотка</vt:lpstr>
      <vt:lpstr>щека</vt:lpstr>
      <vt:lpstr>щепки</vt:lpstr>
      <vt:lpstr>щенок</vt:lpstr>
      <vt:lpstr>щель</vt:lpstr>
      <vt:lpstr>щегол</vt:lpstr>
      <vt:lpstr>щетина</vt:lpstr>
      <vt:lpstr>щи</vt:lpstr>
      <vt:lpstr>вещи</vt:lpstr>
      <vt:lpstr>овощи</vt:lpstr>
      <vt:lpstr>клещи</vt:lpstr>
      <vt:lpstr>щипчики</vt:lpstr>
      <vt:lpstr>ящик</vt:lpstr>
      <vt:lpstr>пильщик</vt:lpstr>
      <vt:lpstr>точильщик</vt:lpstr>
      <vt:lpstr>щит</vt:lpstr>
      <vt:lpstr>щука</vt:lpstr>
      <vt:lpstr>плащ</vt:lpstr>
      <vt:lpstr>лещ</vt:lpstr>
      <vt:lpstr>борщ</vt:lpstr>
      <vt:lpstr>гонщик</vt:lpstr>
      <vt:lpstr>защёлка</vt:lpstr>
      <vt:lpstr>каменщик</vt:lpstr>
      <vt:lpstr>ныряльщик</vt:lpstr>
      <vt:lpstr>пещера</vt:lpstr>
      <vt:lpstr>плющ</vt:lpstr>
      <vt:lpstr>помещение</vt:lpstr>
      <vt:lpstr>прищепка</vt:lpstr>
      <vt:lpstr>тараканище</vt:lpstr>
      <vt:lpstr>угощение</vt:lpstr>
      <vt:lpstr>удилище</vt:lpstr>
      <vt:lpstr>ущелье</vt:lpstr>
      <vt:lpstr>хвощь</vt:lpstr>
      <vt:lpstr>щебень</vt:lpstr>
      <vt:lpstr>щепотка</vt:lpstr>
      <vt:lpstr>щупальцы</vt:lpstr>
      <vt:lpstr>МОЛОДЕЦ!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самсунг</dc:creator>
  <cp:lastModifiedBy>самсунг</cp:lastModifiedBy>
  <cp:revision>11</cp:revision>
  <dcterms:created xsi:type="dcterms:W3CDTF">2019-11-29T08:30:20Z</dcterms:created>
  <dcterms:modified xsi:type="dcterms:W3CDTF">2019-12-02T09:56:50Z</dcterms:modified>
</cp:coreProperties>
</file>