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F389-52EF-4263-AD53-DCCB33B0A00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B8FB-59EA-4C82-9927-58BA46B39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F389-52EF-4263-AD53-DCCB33B0A00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B8FB-59EA-4C82-9927-58BA46B39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F389-52EF-4263-AD53-DCCB33B0A00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B8FB-59EA-4C82-9927-58BA46B39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F389-52EF-4263-AD53-DCCB33B0A00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B8FB-59EA-4C82-9927-58BA46B39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F389-52EF-4263-AD53-DCCB33B0A00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B8FB-59EA-4C82-9927-58BA46B39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F389-52EF-4263-AD53-DCCB33B0A00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B8FB-59EA-4C82-9927-58BA46B39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F389-52EF-4263-AD53-DCCB33B0A00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B8FB-59EA-4C82-9927-58BA46B39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F389-52EF-4263-AD53-DCCB33B0A00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B8FB-59EA-4C82-9927-58BA46B39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F389-52EF-4263-AD53-DCCB33B0A00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B8FB-59EA-4C82-9927-58BA46B39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F389-52EF-4263-AD53-DCCB33B0A00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B8FB-59EA-4C82-9927-58BA46B39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F389-52EF-4263-AD53-DCCB33B0A00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B8FB-59EA-4C82-9927-58BA46B39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E1F389-52EF-4263-AD53-DCCB33B0A00B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C2B8FB-59EA-4C82-9927-58BA46B39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2348880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Любой музей есть память о веках…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90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583264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6" y="404664"/>
            <a:ext cx="4909347" cy="327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402954" y="221758"/>
            <a:ext cx="37625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Как на масленой неделе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Из печи блины летели!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 пылу, с жару, из печи,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Все румяны, горячи!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Масленица, угощай!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Всем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блиночков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подавай.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 пылу, с жару — разбирайте!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Похвалить не забывайте.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03" y="4149080"/>
            <a:ext cx="280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 испытаньях хлопцы стойки,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 в стряпне девчонки бойки –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Сладки блинчики пекут,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Угощенья подают.</a:t>
            </a:r>
          </a:p>
          <a:p>
            <a:r>
              <a:rPr lang="ja-JP" altLang="en-US" sz="2000" dirty="0" smtClean="0">
                <a:solidFill>
                  <a:schemeClr val="accent3">
                    <a:lumMod val="50000"/>
                  </a:schemeClr>
                </a:solidFill>
              </a:rPr>
              <a:t>ツ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115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404664"/>
            <a:ext cx="6453336" cy="34175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  <a:t>Любой музей есть память о веках, творенье от начала мирозданья, любое человечества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  <a:t>созданье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  <a:t> в картинах, письменах, стихах.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  <a:t>Музей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  <a:t>Приютино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  <a:t>-дача Олениных, век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XIX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  <a:t>.</a:t>
            </a:r>
            <a:endParaRPr lang="ru-RU" sz="3600" dirty="0">
              <a:solidFill>
                <a:schemeClr val="accent3">
                  <a:lumMod val="50000"/>
                </a:schemeClr>
              </a:solidFill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6651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212555" cy="347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64904"/>
            <a:ext cx="5868144" cy="391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3437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6076651" cy="4051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116632"/>
            <a:ext cx="80506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Гранд-макет Россия</a:t>
            </a: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5877272"/>
            <a:ext cx="4969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  <a:t>Широка страна моя родная…</a:t>
            </a:r>
            <a:endParaRPr lang="ru-RU" sz="2800" dirty="0">
              <a:solidFill>
                <a:schemeClr val="accent3">
                  <a:lumMod val="50000"/>
                </a:schemeClr>
              </a:solidFill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2240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475252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29000"/>
            <a:ext cx="4788024" cy="319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404664"/>
            <a:ext cx="28083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Aparajita" pitchFamily="34" charset="0"/>
              </a:rPr>
              <a:t>Музей-не просто дом, где вещи дышат,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Aparajita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Aparajita" pitchFamily="34" charset="0"/>
              </a:rPr>
              <a:t>Музей-хранитель тайн, всего святого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Aparajita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Aparajita" pitchFamily="34" charset="0"/>
              </a:rPr>
              <a:t>Биение сердца каждого услышит. Он-мост в долину самого родного </a:t>
            </a:r>
            <a:endParaRPr lang="ru-RU" sz="2800" dirty="0">
              <a:solidFill>
                <a:schemeClr val="accent3">
                  <a:lumMod val="50000"/>
                </a:schemeClr>
              </a:solidFill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72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0" y="2492896"/>
            <a:ext cx="5376597" cy="403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5517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Древний Новгород</a:t>
            </a:r>
            <a:b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Масленица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8381" y="1662208"/>
            <a:ext cx="4975810" cy="373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7069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4633382" cy="347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668011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476672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Пушкинским местам Ленинградской области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4450505"/>
            <a:ext cx="2962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Кобрино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Домик няни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9661" y="2423070"/>
            <a:ext cx="4633382" cy="347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14" y="2204864"/>
            <a:ext cx="4993790" cy="374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404664"/>
            <a:ext cx="891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Выра. Дом станционного смотрителя.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87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818"/>
            <a:ext cx="4248472" cy="3174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25134"/>
            <a:ext cx="5353514" cy="400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24128" y="260648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Arabic Typesetting" pitchFamily="66" charset="-78"/>
              </a:rPr>
              <a:t>Музей истории города на Английской набережной</a:t>
            </a:r>
            <a:endParaRPr lang="ru-RU" sz="2400" dirty="0">
              <a:solidFill>
                <a:schemeClr val="accent3">
                  <a:lumMod val="50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45" y="4653136"/>
            <a:ext cx="3287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Вечер памяти 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Друниной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565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88640"/>
            <a:ext cx="6400800" cy="34747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 помню остров Валаам. Тот путь по чистой водной глади. Те церкви и чудесный храм…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5022558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3096344" cy="464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1198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093750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75856" y="548680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Царское село 20 сентября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 года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2562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Лицей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7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6"/>
            <a:ext cx="6400800" cy="34747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 нас так много где возили, Вы снами много где ходили, Немало нервов потеряли, но мы душевно ближе стали. Вы нам отдали часть себя Вложили нас тепло и ласку. И я скажу вам от себя: «Спасибо вам за эту сказку…»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5085184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parajita" pitchFamily="34" charset="0"/>
              </a:rPr>
              <a:t>Ученики школы К. К. Грота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83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476672"/>
            <a:ext cx="6400800" cy="59527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5400" smtClean="0">
              <a:solidFill>
                <a:schemeClr val="accent3">
                  <a:lumMod val="75000"/>
                </a:schemeClr>
              </a:solidFill>
              <a:latin typeface="Arial" pitchFamily="34" charset="0"/>
              <a:ea typeface="Batang" pitchFamily="18" charset="-127"/>
              <a:cs typeface="AngsanaUPC" pitchFamily="18" charset="-34"/>
            </a:endParaRPr>
          </a:p>
          <a:p>
            <a:pPr marL="45720" indent="0" algn="ctr">
              <a:buNone/>
            </a:pPr>
            <a:r>
              <a:rPr lang="ru-RU" sz="54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ngsanaUPC" pitchFamily="18" charset="-34"/>
              </a:rPr>
              <a:t>Презентацию подготовила </a:t>
            </a:r>
            <a:r>
              <a:rPr lang="ru-RU" sz="54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ngsanaUPC" pitchFamily="18" charset="-34"/>
              </a:rPr>
              <a:t/>
            </a:r>
            <a:br>
              <a:rPr lang="ru-RU" sz="54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ngsanaUPC" pitchFamily="18" charset="-34"/>
              </a:rPr>
            </a:br>
            <a:r>
              <a:rPr lang="ru-RU" sz="54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ngsanaUPC" pitchFamily="18" charset="-34"/>
              </a:rPr>
              <a:t> </a:t>
            </a:r>
            <a:r>
              <a:rPr lang="ru-RU" sz="5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ngsanaUPC" pitchFamily="18" charset="-34"/>
              </a:rPr>
              <a:t>Нагаец</a:t>
            </a: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ngsanaUPC" pitchFamily="18" charset="-34"/>
              </a:rPr>
              <a:t> Валентина     Николаевна.</a:t>
            </a:r>
          </a:p>
          <a:p>
            <a:pPr marL="45720" indent="0" algn="ctr">
              <a:buNone/>
            </a:pPr>
            <a:endParaRPr lang="ru-RU" sz="5400" dirty="0">
              <a:solidFill>
                <a:schemeClr val="accent3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6819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6084"/>
            <a:ext cx="2934865" cy="521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2" y="2852936"/>
            <a:ext cx="6393802" cy="359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6332" y="779131"/>
            <a:ext cx="5331909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Екатерининский дворец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178" y="1798058"/>
            <a:ext cx="3638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Лицей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70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7533456" cy="579382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Сегодня день торжественен и строг.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Открыта дверь, музей гостей встречает,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В стенах своих входящих привечает,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Лишь стоит преступить его порог.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28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15405"/>
            <a:ext cx="4214494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1"/>
            <a:ext cx="4032448" cy="537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525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7821488" cy="1329328"/>
          </a:xfrm>
        </p:spPr>
        <p:txBody>
          <a:bodyPr>
            <a:normAutofit/>
          </a:bodyPr>
          <a:lstStyle/>
          <a:p>
            <a:pPr lvl="8"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Музей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А.В.Суворова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783" y="1772816"/>
            <a:ext cx="85607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>Музей и  память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</a:p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Каждый экспонат</a:t>
            </a:r>
            <a:b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расскажет об истории эпохи. Экскурсовод спокойный, умный, строгий, увидеть вас здесь снова будет рад.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21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68960"/>
            <a:ext cx="5212555" cy="347503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536504" cy="3024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064" y="1100643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Музей-квартира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Н.А.Некрасова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31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6552728" cy="4368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188640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Aparajita" pitchFamily="34" charset="0"/>
              </a:rPr>
              <a:t>Не принято здесь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Aparajita" pitchFamily="34" charset="0"/>
              </a:rPr>
              <a:t>громко говорить,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Aparajita" pitchFamily="34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Aparajita" pitchFamily="34" charset="0"/>
              </a:rPr>
              <a:t>И строгие глядят с портрета лица,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Aparajita" pitchFamily="34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Aparajita" pitchFamily="34" charset="0"/>
              </a:rPr>
              <a:t>Ты понимаешь: стоило родиться,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Aparajita" pitchFamily="34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Aparajita" pitchFamily="34" charset="0"/>
              </a:rPr>
              <a:t>Чтобы узнать, как мастер мог творить</a:t>
            </a:r>
            <a:endParaRPr lang="ru-RU" sz="2400" dirty="0">
              <a:solidFill>
                <a:schemeClr val="accent3">
                  <a:lumMod val="50000"/>
                </a:schemeClr>
              </a:solidFill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94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07" y="1772816"/>
            <a:ext cx="648072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95536" y="620686"/>
            <a:ext cx="8505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Празднование масленицы в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Приютино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3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</TotalTime>
  <Words>241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AngsanaUPC</vt:lpstr>
      <vt:lpstr>Aparajita</vt:lpstr>
      <vt:lpstr>Arabic Typesetting</vt:lpstr>
      <vt:lpstr>Arial</vt:lpstr>
      <vt:lpstr>Batang</vt:lpstr>
      <vt:lpstr>Book Antiqua</vt:lpstr>
      <vt:lpstr>Georgia</vt:lpstr>
      <vt:lpstr>HGｺﾞｼｯｸM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rus1</dc:creator>
  <cp:lastModifiedBy>valentinanagaec@yandex.ru</cp:lastModifiedBy>
  <cp:revision>22</cp:revision>
  <dcterms:created xsi:type="dcterms:W3CDTF">2015-04-06T13:37:56Z</dcterms:created>
  <dcterms:modified xsi:type="dcterms:W3CDTF">2019-12-15T19:00:24Z</dcterms:modified>
</cp:coreProperties>
</file>