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8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6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5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1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6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4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0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0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6D16-265D-45ED-B86F-FEF9A50E339A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E73F-3409-4EE4-857F-A3B5121ED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0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59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2423" y="2751992"/>
            <a:ext cx="9187961" cy="170570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Новогоднее оформление помещений группы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(средний дошкольный возраст)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2230" y="1846385"/>
            <a:ext cx="7634654" cy="6945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 «ЗВЁЗДОЧКА» П. ПУРПЕ ПУРОВСКОГО РАЙОНА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1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6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54" y="465991"/>
            <a:ext cx="6893169" cy="47390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31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1" y="2033219"/>
            <a:ext cx="5671041" cy="4253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35319"/>
            <a:ext cx="5632938" cy="4387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827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92"/>
            <a:ext cx="12192000" cy="68550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24" y="1442335"/>
            <a:ext cx="4739055" cy="3753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2172097"/>
            <a:ext cx="5008687" cy="3694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358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</Words>
  <Application>Microsoft Office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Новогоднее оформление помещений группы (средний дошкольный возраст)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оформление помещений группы (средний дошкольный возраст)</dc:title>
  <dc:creator>Светлана</dc:creator>
  <cp:lastModifiedBy>Светлана</cp:lastModifiedBy>
  <cp:revision>2</cp:revision>
  <dcterms:created xsi:type="dcterms:W3CDTF">2019-12-21T16:15:03Z</dcterms:created>
  <dcterms:modified xsi:type="dcterms:W3CDTF">2019-12-21T16:31:29Z</dcterms:modified>
</cp:coreProperties>
</file>