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70" r:id="rId13"/>
    <p:sldId id="271" r:id="rId14"/>
    <p:sldId id="265" r:id="rId15"/>
    <p:sldId id="266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BCABFB"/>
    <a:srgbClr val="81CCFF"/>
    <a:srgbClr val="BFAFFB"/>
    <a:srgbClr val="6AE4E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0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2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4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6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4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8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8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4EC5C9"/>
            </a:gs>
            <a:gs pos="5000">
              <a:srgbClr val="03D4A8"/>
            </a:gs>
            <a:gs pos="43000">
              <a:srgbClr val="BCABFB">
                <a:alpha val="56863"/>
              </a:srgbClr>
            </a:gs>
            <a:gs pos="100000">
              <a:srgbClr val="81CCFF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552C-02AF-4376-A736-09B2805E9971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1CA1-A0C9-43D9-972C-809AD5540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600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№2 «Буратино» с.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Драченино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Введение ФГОС дошкольного образования: проблемы, поиски, решения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ИКТ в современном ДОУ: проблемы, решения.</a:t>
            </a:r>
            <a:b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94421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Киреева А.В.,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воспитатель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2" y="836712"/>
            <a:ext cx="8836411" cy="49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работе образовательных сайтов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maam.ru</a:t>
            </a:r>
            <a:endParaRPr lang="ru-RU" dirty="0"/>
          </a:p>
        </p:txBody>
      </p:sp>
      <p:pic>
        <p:nvPicPr>
          <p:cNvPr id="409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407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4" y="908720"/>
            <a:ext cx="858114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42378" cy="48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7920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9" y="1196752"/>
            <a:ext cx="8798530" cy="51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педагогических форумах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44408" cy="46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воспитанников в интернет конкурсах, олимпиадах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57" y="3448127"/>
            <a:ext cx="5562591" cy="31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53792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60432" cy="47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Арт- талант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5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Со- творение</a:t>
            </a:r>
            <a:endParaRPr lang="ru-RU" dirty="0"/>
          </a:p>
        </p:txBody>
      </p:sp>
      <p:pic>
        <p:nvPicPr>
          <p:cNvPr id="921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8496"/>
            <a:ext cx="8676456" cy="48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методического обеспечения по ФГОС;</a:t>
            </a:r>
            <a:br>
              <a:rPr lang="ru-RU" sz="27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преемственности со школой;</a:t>
            </a:r>
            <a:br>
              <a:rPr lang="ru-RU" sz="27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усвоения детьми программного материала;</a:t>
            </a:r>
            <a:br>
              <a:rPr lang="ru-RU" sz="27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Психолого- 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педагогическое просвещение родителей;</a:t>
            </a:r>
            <a:br>
              <a:rPr lang="ru-RU" sz="27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700" b="0" dirty="0">
                <a:latin typeface="Times New Roman" pitchFamily="18" charset="0"/>
                <a:cs typeface="Times New Roman" pitchFamily="18" charset="0"/>
              </a:rPr>
              <a:t>информационно- коммуникационных технологий в образовательном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процессе…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Требования к развивающей предметно- пространственной среде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должно быть оснащено средствами обучения и воспитания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том числе техническими…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(выписка из ФГОС)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Занятие на моноблоке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педагогические чтения\DSC0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184482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педагогические чтения\DSC0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презентаций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Point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" y="1556792"/>
            <a:ext cx="3803538" cy="21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18" y="1556792"/>
            <a:ext cx="3803538" cy="21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7" y="4149080"/>
            <a:ext cx="3803540" cy="21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3803538" cy="21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проектором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педагогические чтения\DSC00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педагогические чтения\DSC0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педагогические чтения\DSC00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" y="69269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педагогические чтения\DSC0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Дистанционные курсы</a:t>
            </a:r>
            <a:endParaRPr lang="ru-RU" dirty="0"/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9" y="1196752"/>
            <a:ext cx="8669842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65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МБДОУ «Детский сад №2 «Буратино» с. Драченино»  « Введение ФГОС дошкольного образования: проблемы, поиски, решения»  Использование ИКТ в современном ДОУ: проблемы, решения. </vt:lpstr>
      <vt:lpstr> 1. Отсутствие методического обеспечения по ФГОС; 2. Организация преемственности со школой; 3. Оценка усвоения детьми программного материала; 4. Психолого- педагогическое просвещение родителей; 5. Использование информационно- коммуникационных технологий в образовательном процессе… </vt:lpstr>
      <vt:lpstr> Требования к развивающей предметно- пространственной среде   Образовательное пространство должно быть оснащено средствами обучения и воспитания в том числе техническими… (выписка из ФГОС) </vt:lpstr>
      <vt:lpstr>Занятие на моноблоке</vt:lpstr>
      <vt:lpstr>Создание презентаций Power Point</vt:lpstr>
      <vt:lpstr>Работа с проектором</vt:lpstr>
      <vt:lpstr>Презентация PowerPoint</vt:lpstr>
      <vt:lpstr>Презентация PowerPoint</vt:lpstr>
      <vt:lpstr>Дистанционные курсы</vt:lpstr>
      <vt:lpstr>Презентация PowerPoint</vt:lpstr>
      <vt:lpstr>Участие в работе образовательных сайтов maam.ru</vt:lpstr>
      <vt:lpstr>Презентация PowerPoint</vt:lpstr>
      <vt:lpstr>nsportal.ru</vt:lpstr>
      <vt:lpstr>Участие в педагогических форумах</vt:lpstr>
      <vt:lpstr>Участие воспитанников в интернет конкурсах, олимпиадах</vt:lpstr>
      <vt:lpstr>Презентация PowerPoint</vt:lpstr>
      <vt:lpstr>Арт- талант</vt:lpstr>
      <vt:lpstr>Со- творение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Введение ФГОС дошкольного образования: проблемы, поиски, решения»   Использование ИКТ в современном ДОУ: проблемы, решения.</dc:title>
  <dc:creator>Пользователь</dc:creator>
  <cp:lastModifiedBy>я</cp:lastModifiedBy>
  <cp:revision>14</cp:revision>
  <dcterms:created xsi:type="dcterms:W3CDTF">2015-01-20T02:28:52Z</dcterms:created>
  <dcterms:modified xsi:type="dcterms:W3CDTF">2019-12-23T04:49:07Z</dcterms:modified>
</cp:coreProperties>
</file>