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9" r:id="rId3"/>
    <p:sldId id="257" r:id="rId4"/>
    <p:sldId id="258" r:id="rId5"/>
    <p:sldId id="262" r:id="rId6"/>
    <p:sldId id="261" r:id="rId7"/>
    <p:sldId id="260" r:id="rId8"/>
    <p:sldId id="265" r:id="rId9"/>
    <p:sldId id="264" r:id="rId10"/>
    <p:sldId id="267" r:id="rId11"/>
    <p:sldId id="266" r:id="rId12"/>
    <p:sldId id="263" r:id="rId13"/>
    <p:sldId id="268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571635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Как зимуют звери в лесу 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572140"/>
            <a:ext cx="5500726" cy="78581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Выполнила воспитатель: Гребенникова Е.Н.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1393843" cy="720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5214950"/>
            <a:ext cx="8286808" cy="16430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Ондатра — это водяная крыса, которая ведёт полуводный образ жизни и кормится обитателями водоёмов. Зимой лёд, сковавший озера, где живут ондатры, напоминает решето: всюду торчат ондатровые домики-хатки, а из них — отдушина в воду. Ведь за кормом ондатрам надо под лёд нырять! А в водоёмах, где поселяются ондатры, рыба зимой не задыхается под толстым слоем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льда.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hum68.urest.org/uploads/s/w/a/n/wansamscyzb2/img/full_chD7o9I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00092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071546"/>
            <a:ext cx="1465281" cy="9286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5000636"/>
            <a:ext cx="8001056" cy="18573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здорово спрятаться от стужи и вьюги в тёплой норке и проспать до весны! Некоторые звери так и проводят зиму. Это бурундук, красивый рыжеватый зверёк с пятью чёрными полосками на спине, житель сибирских лесов. На зиму он запасает кедровые орешки. Натаскает их в свою кладовую в защёчных мешках, а потом устраивается на долгий ночлег. Бурундук не спит беспробудно: иногда проснётся, съест орешек и снова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засыпает.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hum68.urest.org/uploads/s/w/a/n/wansamscyzb2/img/full_ciDFcxT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21523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142984"/>
            <a:ext cx="1179529" cy="292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4929198"/>
            <a:ext cx="7858180" cy="19288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вот суслик и сурок — настоящие чемпионы по спячке! Недаром говорят: «Спит, как сурок»! Надёжная защита от холода — жирок под кожей, греет лучше всякой шубы, никакой мороз его не проймёт. Поэтому к осени сурки обычно накапливают около одного килограмма жира, а затем впадают в полугодовую спячку. Перед тем, как улечься спать, сурок забивает вход в свою норку землёй, чтобы было теплее.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lZpidYgQ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0099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285860"/>
            <a:ext cx="1893909" cy="1492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5643578"/>
            <a:ext cx="7643866" cy="12144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ёжик спит зимой. Ещё осенью, в октябре-ноябре, натаскает он под куст всякой листвы, мха и травы, уложит всё рыхлым комом, заберётся внутрь и, свернувшись, спит до весны. А когда проснётся, первым делом хочет есть!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CN84aO5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0099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2108223" cy="434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643446"/>
            <a:ext cx="8401080" cy="22145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Летучие мыши — единственные животные, которые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понастоящему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умеют летать. И единственные млекопитающие, которые, как птицы, на зиму улетают в тёплые края. Одни из них летят сравнительно недалеко, другие же преодолевают около тысячи километров нелёгкого пути. Конечно, не все виды летучих мышей отваживаются на такие путешествия. Летучие мыши, живущие в холодном климате, обычно впадают в зимнюю спячку. Спят они в дуплах толстых деревьев, на чердаках и даже за оконными рамами брошенных домов.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ZM8sKpX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286676" cy="47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857232"/>
            <a:ext cx="1822471" cy="577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5072074"/>
            <a:ext cx="8215370" cy="17859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наступлением холодов медведь начинает готовить себе берлогу. Обычно он устраивает её под корнем упавшего дерева. Выроет яму, прикроет её хворостом, ветками и мхом — вот и готова спальня. Но прежде чем залечь на зиму, медведь запутывает свои следы, петляет, как заяц. Если лето было голодным и медведь досыта не наелся, он не засыпает в берлоге, а всю зиму бродит по лесу. Такой медведь называется шатун, голод делает его злым и очень опасным.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MYDHIl3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35811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1965347" cy="506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4714884"/>
            <a:ext cx="8072494" cy="21431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Раньше считалось, что белый полярный медведь постоянно кочует по плавучим льдам Арктики. Теперь известно, что и ему хочется спрятаться от зимних холодов. Однако залегают на зиму в снежные берлоги в основном медведицы, а самцы-медведи спят значительно меньше. Осенью медведица строит себе берлогу под занесённым снегом обрывом. В декабре или январе здесь у неё рождаются медвежата, слепые и беспомощные. К весне малыши окрепнут, вся семья покинет своё зимнее убежище и начнёт бродячую жизнь.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IflW9Jv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72376" cy="480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1285884" cy="584182"/>
          </a:xfrm>
        </p:spPr>
        <p:txBody>
          <a:bodyPr>
            <a:normAutofit fontScale="90000"/>
          </a:bodyPr>
          <a:lstStyle/>
          <a:p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929198"/>
            <a:ext cx="8186766" cy="17145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Пришла зима. Ударили морозы. Деревья стоят голые, земля покрыта снегом, пруды и озера скованы льдом — пусто в лесу, ни листочка, ни травинки. Холодно и голодно лесным жителям... Как проводят они зиму? Все по-разному: одни устраивают себе тёплые спаленки, другие лакомятся приготовленными с осени запасами, третьи меняют свою шубу на более теплую, а есть и такие, что страдают от голода и всё своё время проводят в поисках пищи...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0OFJZRx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143800" cy="50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357298"/>
            <a:ext cx="1465281" cy="778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4929198"/>
            <a:ext cx="7786742" cy="17859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Волку не страшны морозы — у него прекрасная шуба, которая к зиме становится ещё пушистее. Но в это время его часто мучает голод. Собираются волки стаю – вместе легче охотиться, легче поймать оленя, лося или кабана. В зимнюю пору волки чаще появляются, вблизи жилья человека, чтобы полакомиться домашним скотом. Бывает, даже собаку схватят.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cghcgO3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0387" b="10387"/>
          <a:stretch>
            <a:fillRect/>
          </a:stretch>
        </p:blipFill>
        <p:spPr bwMode="auto">
          <a:xfrm>
            <a:off x="928662" y="0"/>
            <a:ext cx="7358114" cy="5000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488" y="1435100"/>
            <a:ext cx="608025" cy="493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357826"/>
            <a:ext cx="8186766" cy="15001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лисы зимой живут поодиночке. Весь день, особенно в сумерки, рыщет лисица по лесу: гоняется за зайцами, подкарауливает мышей, чаще, чем летом, пробирается в деревни и разбойничает в курятниках. А когда устанет, ляжет поспать, но не в нору — зимой она там почти не бывает, — а устроит себе снежную постель, где и свернётся калачиком.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WQXHHkDH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0099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86050" y="714357"/>
            <a:ext cx="679463" cy="6750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7224" y="5072074"/>
            <a:ext cx="7715304" cy="1500198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Ласка — самый маленький на земле хищник. Но зато отважный, ловкий и проворный! Ласке зима не страшна — без устали ныряет она на самое дно снежного моря, крошечное гибкое тельце позволяет ей свободно проходить там, где только что прошла мышь. С полёвками, норки которых находятся прямо под снегом, расправляется она беспощадно, загрызает их больше, чем может съесть. Под снегом невидимкой подбирается она их птицам.</a:t>
            </a:r>
          </a:p>
          <a:p>
            <a:endParaRPr lang="ru-RU" dirty="0"/>
          </a:p>
        </p:txBody>
      </p:sp>
      <p:pic>
        <p:nvPicPr>
          <p:cNvPr id="5" name="Содержимое 4" descr="http://shum68.urest.org/uploads/s/w/a/n/wansamscyzb2/img/full_Qk5ImPP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1438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214422"/>
            <a:ext cx="1393843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7224" y="4857760"/>
            <a:ext cx="7715304" cy="20002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соболь. Зимой он не спит, но далеко от гнезда не уходит. Мех у него тёплый, однако в сильную стужу он предпочитает день за днем сидеть в своём гнезде. А если и выйдет, старается бегать не по снегу и промёрзшей земле, а по валежнику и бурелому – так ему теплее. Иногда ныряет в сугробы, ищет под снегом, чем бы поживиться. Найдёт мышку или землеройку — тут же её и съест.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3783032" cy="294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hum68.urest.org/uploads/s/w/a/n/wansamscyzb2/img/full_fFwqBEy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1438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3050"/>
            <a:ext cx="822339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7224" y="5357826"/>
            <a:ext cx="7858180" cy="150017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выглядит лось зимой. Свои роскошные рога он скинул в ноябре-декабре,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новые вырастут у него только к лету. Зимой лось питается корой деревьев, больше всего любит осину и молоденькую сосну. Вместо воды он ест снег. Длинные сильные ноги помогают ему быстро бегать по глубокому снегу и спасаться от волков.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3211528" cy="429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hum68.urest.org/uploads/s/w/a/n/wansamscyzb2/img/full_yriEc4c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71513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3050"/>
            <a:ext cx="250835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00100" y="5429264"/>
            <a:ext cx="7572428" cy="14287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кабана зима — самое трудное время года. Особенно когда выпадет много снега. Трудно выкапывать из-под снега корешки и промёрзшие жёлуди, даже ходить и то трудно — уж очень коротки у кабана ноги. Да и холодно ему, поэтому зимой часто забираются кабаны в стога сена, оставленные на сенокосе.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1568454" cy="322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hum68.urest.org/uploads/s/w/a/n/wansamscyzb2/img/full_AobwjFv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642918"/>
            <a:ext cx="822339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786322"/>
            <a:ext cx="8329642" cy="133984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Хорошо зимой тому, у кого кладовая полна запасов! Белка загодя готовится к голодной поре — запасает грибы, сушит их, нанизывая на сучки. У белки острый нюх — она может учуять шишку, спрятанную под огромным сугробом! К зиме белка меняет свой рыженький наряд на тёплую серую шубку. Белки не впадают в зимнюю спячку, но в сильные морозы прячутся в гнезде, которое заранее сплетают из прутьев и выстилают мхом и травой. Иногда в одном гнезде спит несколько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hum68.urest.org/uploads/s/w/a/n/wansamscyzb2/img/full_oFfxcST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21523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1108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Как зимуют звери в лесу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2019-12-16T17:26:09Z</dcterms:created>
  <dcterms:modified xsi:type="dcterms:W3CDTF">2019-12-16T18:59:16Z</dcterms:modified>
</cp:coreProperties>
</file>