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4" r:id="rId6"/>
    <p:sldId id="263" r:id="rId7"/>
    <p:sldId id="267" r:id="rId8"/>
    <p:sldId id="269" r:id="rId9"/>
    <p:sldId id="262" r:id="rId10"/>
    <p:sldId id="268" r:id="rId11"/>
    <p:sldId id="271" r:id="rId12"/>
    <p:sldId id="265" r:id="rId13"/>
    <p:sldId id="270" r:id="rId14"/>
    <p:sldId id="272" r:id="rId15"/>
    <p:sldId id="27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F0ED"/>
    <a:srgbClr val="96F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D0CF0-32A1-42CF-BE9F-7F3C331E9F2F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34BF3-1A2F-4996-8C4B-6A7E79A2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34BF3-1A2F-4996-8C4B-6A7E79A237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F8A9-EA82-4B21-A56F-13125A987AC3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5CFB-F63E-4B4A-8123-C3F19E7A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3"/>
            <a:ext cx="8643998" cy="114300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ТОНКИЕ ЛИНИИ,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429264"/>
            <a:ext cx="5643602" cy="928694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ПОЛЁТ ФАНТАЗИИ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печать\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714752"/>
            <a:ext cx="3071834" cy="2643207"/>
          </a:xfrm>
          <a:prstGeom prst="rect">
            <a:avLst/>
          </a:prstGeom>
          <a:noFill/>
        </p:spPr>
      </p:pic>
      <p:pic>
        <p:nvPicPr>
          <p:cNvPr id="1027" name="Picture 3" descr="C:\Users\User\Desktop\печать\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14554"/>
            <a:ext cx="2714644" cy="2286017"/>
          </a:xfrm>
          <a:prstGeom prst="rect">
            <a:avLst/>
          </a:prstGeom>
          <a:noFill/>
        </p:spPr>
      </p:pic>
      <p:pic>
        <p:nvPicPr>
          <p:cNvPr id="1028" name="Picture 4" descr="C:\Users\User\Desktop\печать\P228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271464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р. 23 2014г\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5"/>
            <a:ext cx="4286280" cy="3286148"/>
          </a:xfrm>
          <a:prstGeom prst="rect">
            <a:avLst/>
          </a:prstGeom>
          <a:noFill/>
        </p:spPr>
      </p:pic>
      <p:pic>
        <p:nvPicPr>
          <p:cNvPr id="2051" name="Picture 3" descr="C:\Users\User\Desktop\гр. 23 2014г\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4572031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\работа\отк урок грКО 10г и квф экзамены гр 22 12г\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976583" cy="2286016"/>
          </a:xfrm>
          <a:prstGeom prst="rect">
            <a:avLst/>
          </a:prstGeom>
          <a:noFill/>
        </p:spPr>
      </p:pic>
      <p:pic>
        <p:nvPicPr>
          <p:cNvPr id="5123" name="Picture 3" descr="C:\Users\User\Desktop\фото\работа\отк урок грКО 10г и квф экзамены гр 22 12г\0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2643205" cy="3524274"/>
          </a:xfrm>
          <a:prstGeom prst="rect">
            <a:avLst/>
          </a:prstGeom>
          <a:noFill/>
        </p:spPr>
      </p:pic>
      <p:pic>
        <p:nvPicPr>
          <p:cNvPr id="5124" name="Picture 4" descr="C:\Users\User\Desktop\фото\работа\отк урок грКО 10г и квф экзамены гр 22 12г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71942"/>
            <a:ext cx="3000396" cy="239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КОНДИТЕРОМ СТАТЬ НЕ ПРОСТО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928671"/>
            <a:ext cx="2500330" cy="2857519"/>
          </a:xfrm>
          <a:prstGeom prst="rect">
            <a:avLst/>
          </a:prstGeom>
          <a:noFill/>
        </p:spPr>
      </p:pic>
      <p:pic>
        <p:nvPicPr>
          <p:cNvPr id="3075" name="Picture 3" descr="C:\Users\User\Desktop\P228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9066"/>
            <a:ext cx="3571900" cy="2714644"/>
          </a:xfrm>
          <a:prstGeom prst="rect">
            <a:avLst/>
          </a:prstGeom>
          <a:noFill/>
        </p:spPr>
      </p:pic>
      <p:pic>
        <p:nvPicPr>
          <p:cNvPr id="3076" name="Picture 4" descr="C:\Users\User\Desktop\P228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831718" cy="265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работа\квал экзамен гр 23 2012г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167086" cy="2375314"/>
          </a:xfrm>
          <a:prstGeom prst="rect">
            <a:avLst/>
          </a:prstGeom>
          <a:noFill/>
        </p:spPr>
      </p:pic>
      <p:pic>
        <p:nvPicPr>
          <p:cNvPr id="4099" name="Picture 3" descr="C:\Users\User\Desktop\фото\работа\квал экзамен гр 23 2012г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3116"/>
            <a:ext cx="3190897" cy="2393173"/>
          </a:xfrm>
          <a:prstGeom prst="rect">
            <a:avLst/>
          </a:prstGeom>
          <a:noFill/>
        </p:spPr>
      </p:pic>
      <p:pic>
        <p:nvPicPr>
          <p:cNvPr id="4100" name="Picture 4" descr="C:\Users\User\Desktop\фото\работа\квал экзамен гр 23 2012г\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9" y="4429132"/>
            <a:ext cx="2952772" cy="221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\работа\отк урок грКО 10г и квф экзамены гр 22 12г\01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3000396" cy="2250297"/>
          </a:xfrm>
          <a:prstGeom prst="rect">
            <a:avLst/>
          </a:prstGeom>
          <a:noFill/>
        </p:spPr>
      </p:pic>
      <p:pic>
        <p:nvPicPr>
          <p:cNvPr id="6148" name="Picture 4" descr="C:\Users\User\Desktop\фото\работа\отк урок грКО 10г и квф экзамены гр 22 12г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90665"/>
            <a:ext cx="2928958" cy="2253045"/>
          </a:xfrm>
          <a:prstGeom prst="rect">
            <a:avLst/>
          </a:prstGeom>
          <a:noFill/>
        </p:spPr>
      </p:pic>
      <p:pic>
        <p:nvPicPr>
          <p:cNvPr id="6149" name="Picture 5" descr="C:\Users\User\Desktop\фото\работа\отк урок грКО 10г и квф экзамены гр 22 12г\00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51"/>
            <a:ext cx="2952772" cy="2214579"/>
          </a:xfrm>
          <a:prstGeom prst="rect">
            <a:avLst/>
          </a:prstGeom>
          <a:noFill/>
        </p:spPr>
      </p:pic>
      <p:pic>
        <p:nvPicPr>
          <p:cNvPr id="6150" name="Picture 6" descr="C:\Users\User\Desktop\фото\работа\отк урок грКО 10г и квф экзамены гр 22 12г\01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7" y="4339833"/>
            <a:ext cx="3071837" cy="2303878"/>
          </a:xfrm>
          <a:prstGeom prst="rect">
            <a:avLst/>
          </a:prstGeom>
          <a:noFill/>
        </p:spPr>
      </p:pic>
      <p:pic>
        <p:nvPicPr>
          <p:cNvPr id="6151" name="Picture 7" descr="C:\Users\User\Desktop\фото\работа\отк урок грКО 10г и квф экзамены гр 22 12г\012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3000396" cy="221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\работа\отк урок грКО 10г и квф экзамены гр 22 12г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1"/>
            <a:ext cx="3286148" cy="2321736"/>
          </a:xfrm>
          <a:prstGeom prst="rect">
            <a:avLst/>
          </a:prstGeom>
          <a:noFill/>
        </p:spPr>
      </p:pic>
      <p:pic>
        <p:nvPicPr>
          <p:cNvPr id="7171" name="Picture 3" descr="C:\Users\User\Desktop\фото\работа\отк урок грКО 10г и квф экзамены гр 22 12г\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10" y="214290"/>
            <a:ext cx="2952770" cy="2214578"/>
          </a:xfrm>
          <a:prstGeom prst="rect">
            <a:avLst/>
          </a:prstGeom>
          <a:noFill/>
        </p:spPr>
      </p:pic>
      <p:pic>
        <p:nvPicPr>
          <p:cNvPr id="7172" name="Picture 4" descr="C:\Users\User\Desktop\фото\работа\отк урок грКО 10г и квф экзамены гр 22 12г\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428625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НАДО ПОНЯТЬ НЕ ОДИН СЕКРЕТ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фото\выпуск 2014г.гр. 31, 32 и ПО\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714644" cy="3836205"/>
          </a:xfrm>
          <a:prstGeom prst="rect">
            <a:avLst/>
          </a:prstGeom>
          <a:noFill/>
        </p:spPr>
      </p:pic>
      <p:pic>
        <p:nvPicPr>
          <p:cNvPr id="4099" name="Picture 3" descr="C:\Users\User\Desktop\фото\выпуск 2014г.гр. 31, 32 и ПО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2357430"/>
            <a:ext cx="3357586" cy="2571768"/>
          </a:xfrm>
          <a:prstGeom prst="rect">
            <a:avLst/>
          </a:prstGeom>
          <a:noFill/>
        </p:spPr>
      </p:pic>
      <p:pic>
        <p:nvPicPr>
          <p:cNvPr id="4100" name="Picture 4" descr="E:\конкурс кондитеры и повара 2013г в уч-ще\P228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857364"/>
            <a:ext cx="264320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4143404"/>
          </a:xfrm>
          <a:solidFill>
            <a:srgbClr val="70F0ED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ОТЛОЖИТЕ ВСЕ ДЕЛА, ПОДНИМИТЕ ГОЛОВЫ.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ПРЕДСТАВЛЯТЬ СЕГОДНЯ БУДЕМ – БУДУЩИХ КОНДИТЕРОВ.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КОЛЛЕДЖ МЫ ПРИШЛИ НЕ ЗРЯ – </a:t>
            </a:r>
            <a:r>
              <a:rPr lang="ru-RU" sz="2400" b="1" dirty="0" smtClean="0">
                <a:solidFill>
                  <a:srgbClr val="FF000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ТО </a:t>
            </a:r>
            <a:r>
              <a:rPr lang="ru-RU" sz="2400" b="1" dirty="0" smtClean="0">
                <a:solidFill>
                  <a:srgbClr val="FF0000"/>
                </a:solidFill>
              </a:rPr>
              <a:t>ВИДНО СРАЗУ,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МНОГО РАЗНЫХ ВКУСНОСТЕЙ НАМИ ИЗГОТОВЛЕНО.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ПРИГОТОВИТЬ ПИРОГИ И ОФОРМИТЬ ТОРТЫ,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МЫ УЖЕ ВСЁ МОЖЕМ.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печать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2857520" cy="2357453"/>
          </a:xfrm>
          <a:prstGeom prst="rect">
            <a:avLst/>
          </a:prstGeom>
          <a:noFill/>
        </p:spPr>
      </p:pic>
      <p:pic>
        <p:nvPicPr>
          <p:cNvPr id="2051" name="Picture 3" descr="C:\Users\User\Desktop\печать\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714644" cy="2357454"/>
          </a:xfrm>
          <a:prstGeom prst="rect">
            <a:avLst/>
          </a:prstGeom>
          <a:noFill/>
        </p:spPr>
      </p:pic>
      <p:pic>
        <p:nvPicPr>
          <p:cNvPr id="2052" name="Picture 4" descr="C:\Users\User\Desktop\печать\1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73155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В УЗОРАХ  ТОРТОВ ВОПЛАТИЛИСЬ МЕЧТЫ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печать\P228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4214842" cy="2786082"/>
          </a:xfrm>
          <a:prstGeom prst="rect">
            <a:avLst/>
          </a:prstGeom>
          <a:noFill/>
        </p:spPr>
      </p:pic>
      <p:pic>
        <p:nvPicPr>
          <p:cNvPr id="3075" name="Picture 3" descr="C:\Users\User\Desktop\пирожные и торты\торты\artleo.com-23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3929090" cy="2643206"/>
          </a:xfrm>
          <a:prstGeom prst="rect">
            <a:avLst/>
          </a:prstGeom>
          <a:noFill/>
        </p:spPr>
      </p:pic>
      <p:pic>
        <p:nvPicPr>
          <p:cNvPr id="3076" name="Picture 4" descr="C:\Users\User\Desktop\пирожные и торты\торты\d9ee027d0c1e1fba5446b501e6573a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6"/>
            <a:ext cx="4071936" cy="2671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 КОНДИТЕРА РУКИ ХУДОЖНИКА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печать\3c99969d28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2857520" cy="2143140"/>
          </a:xfrm>
          <a:prstGeom prst="rect">
            <a:avLst/>
          </a:prstGeom>
          <a:noFill/>
        </p:spPr>
      </p:pic>
      <p:pic>
        <p:nvPicPr>
          <p:cNvPr id="4099" name="Picture 3" descr="C:\Users\User\Desktop\печать\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855096" cy="2143140"/>
          </a:xfrm>
          <a:prstGeom prst="rect">
            <a:avLst/>
          </a:prstGeom>
          <a:noFill/>
        </p:spPr>
      </p:pic>
      <p:pic>
        <p:nvPicPr>
          <p:cNvPr id="4100" name="Picture 4" descr="C:\Users\User\Desktop\фото\работа\фото квал экз 2010\P2120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000372"/>
            <a:ext cx="3000397" cy="2214579"/>
          </a:xfrm>
          <a:prstGeom prst="rect">
            <a:avLst/>
          </a:prstGeom>
          <a:noFill/>
        </p:spPr>
      </p:pic>
      <p:pic>
        <p:nvPicPr>
          <p:cNvPr id="4101" name="Picture 5" descr="C:\Users\User\Desktop\фото\работа\фото квал экз 2010\P2120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2870203" cy="2081574"/>
          </a:xfrm>
          <a:prstGeom prst="rect">
            <a:avLst/>
          </a:prstGeom>
          <a:noFill/>
        </p:spPr>
      </p:pic>
      <p:pic>
        <p:nvPicPr>
          <p:cNvPr id="4102" name="Picture 6" descr="C:\Users\User\Desktop\фото\работа\фото квал экз 2010\P2200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5842" y="4572008"/>
            <a:ext cx="279906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ЧТОБЫ КОНДИТЕРА РУКА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 ТОРТОМ И СЧАСТЬЕ В ДОМ ВНОСИЛА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фото\выпуск 2014г.гр. 31, 32 и ПО\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3048022" cy="2286016"/>
          </a:xfrm>
          <a:prstGeom prst="rect">
            <a:avLst/>
          </a:prstGeom>
          <a:noFill/>
        </p:spPr>
      </p:pic>
      <p:pic>
        <p:nvPicPr>
          <p:cNvPr id="1027" name="Picture 3" descr="C:\Users\User\Desktop\пирожные и торты\0_5b014_afa9fa29_-1-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957517" cy="2298696"/>
          </a:xfrm>
          <a:prstGeom prst="rect">
            <a:avLst/>
          </a:prstGeom>
          <a:noFill/>
        </p:spPr>
      </p:pic>
      <p:pic>
        <p:nvPicPr>
          <p:cNvPr id="1028" name="Picture 4" descr="C:\Users\User\Desktop\пирожные и торты\торты\58523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14488"/>
            <a:ext cx="2853781" cy="2560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КОНДИТЕР В ПОЧЁТЕ ВСЕГДА, ОН ВКУСНО ГОТОВИТ, ОН МАСТЕР СТОЛА, БЕЗ ВКУСНОГО ТОРТА НЕ БЫВАЕТ ТОРЖЕСТВА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фото\работа\отк урок грКО 10г и квф экзамены гр 22 12г\00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р. 23 2014г\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2214554"/>
            <a:ext cx="3143273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гр. 23 2014г\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238522" cy="2428892"/>
          </a:xfrm>
          <a:prstGeom prst="rect">
            <a:avLst/>
          </a:prstGeom>
          <a:noFill/>
        </p:spPr>
      </p:pic>
      <p:pic>
        <p:nvPicPr>
          <p:cNvPr id="1028" name="Picture 4" descr="C:\Users\User\Desktop\гр. 23 2014г\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256"/>
            <a:ext cx="3071834" cy="230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р. 23 2014г\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3"/>
            <a:ext cx="4214842" cy="3161131"/>
          </a:xfrm>
          <a:prstGeom prst="rect">
            <a:avLst/>
          </a:prstGeom>
          <a:noFill/>
        </p:spPr>
      </p:pic>
      <p:pic>
        <p:nvPicPr>
          <p:cNvPr id="3075" name="Picture 3" descr="C:\Users\User\Desktop\гр. 23 2014г\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21844"/>
            <a:ext cx="4214842" cy="3161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ИЗДЕЛИЯ ПРИГОТОВЛЕННЫЕ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НАШИМИ РУКАМИ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квал экзамены 2010г\P2120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357430"/>
            <a:ext cx="3000396" cy="2286016"/>
          </a:xfrm>
          <a:prstGeom prst="rect">
            <a:avLst/>
          </a:prstGeom>
          <a:noFill/>
        </p:spPr>
      </p:pic>
      <p:pic>
        <p:nvPicPr>
          <p:cNvPr id="2051" name="Picture 3" descr="E:\квал экзамены 2010г\P220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928958" cy="2071701"/>
          </a:xfrm>
          <a:prstGeom prst="rect">
            <a:avLst/>
          </a:prstGeom>
          <a:noFill/>
        </p:spPr>
      </p:pic>
      <p:pic>
        <p:nvPicPr>
          <p:cNvPr id="2054" name="Picture 6" descr="E:\выпуск 2014г.гр. 31, 32\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429132"/>
            <a:ext cx="2905148" cy="217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57</Words>
  <Application>Microsoft Office PowerPoint</Application>
  <PresentationFormat>Экран (4:3)</PresentationFormat>
  <Paragraphs>11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ТОНКИЕ ЛИНИИ, </vt:lpstr>
      <vt:lpstr>ОТЛОЖИТЕ ВСЕ ДЕЛА, ПОДНИМИТЕ ГОЛОВЫ. ПРЕДСТАВЛЯТЬ СЕГОДНЯ БУДЕМ – БУДУЩИХ КОНДИТЕРОВ. В КОЛЛЕДЖ МЫ ПРИШЛИ НЕ ЗРЯ – ЭТО ВИДНО СРАЗУ, МНОГО РАЗНЫХ ВКУСНОСТЕЙ НАМИ ИЗГОТОВЛЕНО. ПРИГОТОВИТЬ ПИРОГИ И ОФОРМИТЬ ТОРТЫ, МЫ УЖЕ ВСЁ МОЖЕМ. </vt:lpstr>
      <vt:lpstr> В УЗОРАХ  ТОРТОВ ВОПЛАТИЛИСЬ МЕЧТЫ </vt:lpstr>
      <vt:lpstr>У КОНДИТЕРА РУКИ ХУДОЖНИКА</vt:lpstr>
      <vt:lpstr>ЧТОБЫ КОНДИТЕРА РУКА С ТОРТОМ И СЧАСТЬЕ В ДОМ ВНОСИЛА</vt:lpstr>
      <vt:lpstr>КОНДИТЕР В ПОЧЁТЕ ВСЕГДА, ОН ВКУСНО ГОТОВИТ, ОН МАСТЕР СТОЛА, БЕЗ ВКУСНОГО ТОРТА НЕ БЫВАЕТ ТОРЖЕСТВА</vt:lpstr>
      <vt:lpstr>Слайд 7</vt:lpstr>
      <vt:lpstr>Слайд 8</vt:lpstr>
      <vt:lpstr>ИЗДЕЛИЯ ПРИГОТОВЛЕННЫЕ НАШИМИ РУКАМИ</vt:lpstr>
      <vt:lpstr>Слайд 10</vt:lpstr>
      <vt:lpstr>Слайд 11</vt:lpstr>
      <vt:lpstr>КОНДИТЕРОМ СТАТЬ НЕ ПРОСТО</vt:lpstr>
      <vt:lpstr>Слайд 13</vt:lpstr>
      <vt:lpstr>Слайд 14</vt:lpstr>
      <vt:lpstr>Слайд 15</vt:lpstr>
      <vt:lpstr>НАДО ПОНЯТЬ НЕ ОДИН СЕКРЕТ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ТОНКИЕ ЛИНИИ,</dc:title>
  <dc:creator>User</dc:creator>
  <cp:lastModifiedBy>1</cp:lastModifiedBy>
  <cp:revision>38</cp:revision>
  <dcterms:created xsi:type="dcterms:W3CDTF">2014-10-08T14:39:53Z</dcterms:created>
  <dcterms:modified xsi:type="dcterms:W3CDTF">2017-09-07T16:43:42Z</dcterms:modified>
</cp:coreProperties>
</file>