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9" r:id="rId12"/>
    <p:sldId id="267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45" autoAdjust="0"/>
    <p:restoredTop sz="94660"/>
  </p:normalViewPr>
  <p:slideViewPr>
    <p:cSldViewPr>
      <p:cViewPr varScale="1">
        <p:scale>
          <a:sx n="65" d="100"/>
          <a:sy n="65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41CE-A087-42B2-8F02-26707724CF94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829A8-E435-42B6-87F5-8C445005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29A8-E435-42B6-87F5-8C445005609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Даша Женя\1103171fwt1ejhbh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429552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5072074"/>
            <a:ext cx="433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Олейникова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Светлана Александровна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учитель английского языка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МКОУ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Сидорская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сош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Городской округ город Михайловка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Волгоградская область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21468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Для любого УМК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Даша Женя\happy_birthday_peanuts_gang_Wallpaper_vkb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45466"/>
            <a:ext cx="6683378" cy="501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6868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Don`t forget about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 A Happy Birthday To You </a:t>
            </a:r>
            <a:r>
              <a:rPr lang="en-US" sz="3200" b="1" dirty="0" smtClean="0"/>
              <a:t>song!!!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Даша Женя\s9911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3238496" cy="325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Светлана\Desktop\Даша Женя\130491751122008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14356"/>
            <a:ext cx="2092355" cy="27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Светлана\Desktop\Даша Женя\5a10e6dfc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1" y="3643314"/>
            <a:ext cx="221457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ветлана\Desktop\Даша Женя\8429303_0s844_13001119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43314"/>
            <a:ext cx="2238388" cy="287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28604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PRESENTS AND GIFTS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785926"/>
            <a:ext cx="360919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POSTCARDS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Даша Женя\1ed28b04f13a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357554" cy="335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Светлана\Desktop\Даша Женя\5ee72c7465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3214710" cy="314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Светлана\Desktop\Даша Женя\72f6ac364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429000"/>
            <a:ext cx="2928926" cy="320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PRESENTS AND GIFTS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00108"/>
            <a:ext cx="59966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FLOWERES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TOYS</a:t>
            </a:r>
            <a:endParaRPr lang="ru-RU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C:\Users\Светлана\Desktop\Даша Женя\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643314"/>
            <a:ext cx="2714644" cy="288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esktop\Даша Женя\up51489-r9g9gDg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78634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Светлана\Desktop\Даша Женя\207422-140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467099" cy="26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Светлана\Desktop\Даша Женя\8e9f58f88e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214710" cy="340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357166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PRESENTS AND GIFTS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928670"/>
            <a:ext cx="47149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CANDIES SOVENIERS </a:t>
            </a:r>
          </a:p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EVEN CARS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лана\Desktop\Даша Женя\1197836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9877" y="4572008"/>
            <a:ext cx="45042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HEALTHY WEALTHY HAPPY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Даша Женя\1307051933_0803891c835ce17ab90b89ed3b55f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924303" cy="498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4" y="2967335"/>
            <a:ext cx="65681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 FOR YOUR ATTENTION!!!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Даша Женя\4061421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448627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 Birthday party </a:t>
            </a:r>
            <a:r>
              <a:rPr lang="en-US" sz="3600" b="1" dirty="0" smtClean="0"/>
              <a:t>is one of the most </a:t>
            </a:r>
            <a:r>
              <a:rPr lang="en-US" sz="3600" b="1" dirty="0" smtClean="0">
                <a:solidFill>
                  <a:srgbClr val="C00000"/>
                </a:solidFill>
              </a:rPr>
              <a:t>LOVELY </a:t>
            </a:r>
            <a:r>
              <a:rPr lang="en-US" sz="3600" b="1" dirty="0" smtClean="0"/>
              <a:t> days in our life.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Даша Женя\0_242eb_43f7700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00108"/>
            <a:ext cx="4762501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1214421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What will  the day bring?</a:t>
            </a:r>
          </a:p>
          <a:p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/>
              <a:t>We roll out of bed with more enthusiasm than usually !!!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Даша Женя\7f6affdc37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357298"/>
            <a:ext cx="53816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What do we need to make this day so special?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first, we need 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some decorations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We prefer colorful balloons.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Даша Женя\ny_111_web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6172199" cy="462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214554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second, let`s try to  buy </a:t>
            </a:r>
            <a:r>
              <a:rPr lang="en-US" sz="3600" b="1" dirty="0" smtClean="0">
                <a:solidFill>
                  <a:srgbClr val="C00000"/>
                </a:solidFill>
              </a:rPr>
              <a:t>a lot of flowers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Даша Женя\1dedd9574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28670"/>
            <a:ext cx="538162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143116"/>
            <a:ext cx="3000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would  be better  to have </a:t>
            </a:r>
            <a:r>
              <a:rPr lang="en-US" sz="3600" b="1" dirty="0" smtClean="0">
                <a:solidFill>
                  <a:srgbClr val="C00000"/>
                </a:solidFill>
              </a:rPr>
              <a:t>candles.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Даша Женя\73055867_zhizn_napolnena_radostyu_yenergi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785794"/>
            <a:ext cx="4948743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857232"/>
            <a:ext cx="33575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Before you start to celebrate, think of </a:t>
            </a:r>
            <a:r>
              <a:rPr lang="en-US" sz="4000" b="1" dirty="0" smtClean="0">
                <a:solidFill>
                  <a:srgbClr val="C00000"/>
                </a:solidFill>
              </a:rPr>
              <a:t>what</a:t>
            </a:r>
            <a:r>
              <a:rPr lang="en-US" sz="4000" b="1" dirty="0" smtClean="0"/>
              <a:t> you are going </a:t>
            </a:r>
            <a:r>
              <a:rPr lang="en-US" sz="4000" b="1" dirty="0" smtClean="0">
                <a:solidFill>
                  <a:srgbClr val="C00000"/>
                </a:solidFill>
              </a:rPr>
              <a:t>to cook </a:t>
            </a:r>
            <a:r>
              <a:rPr lang="en-US" sz="4000" b="1" dirty="0" smtClean="0"/>
              <a:t>and </a:t>
            </a:r>
            <a:r>
              <a:rPr lang="en-US" sz="4000" b="1" dirty="0" smtClean="0">
                <a:solidFill>
                  <a:srgbClr val="C00000"/>
                </a:solidFill>
              </a:rPr>
              <a:t>how to enjoy </a:t>
            </a:r>
            <a:r>
              <a:rPr lang="en-US" sz="4000" b="1" dirty="0" smtClean="0"/>
              <a:t>your </a:t>
            </a:r>
            <a:r>
              <a:rPr lang="en-US" sz="4000" b="1" dirty="0" smtClean="0">
                <a:solidFill>
                  <a:srgbClr val="C00000"/>
                </a:solidFill>
              </a:rPr>
              <a:t>guests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Даша Женя\82fde2f76f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Светлана\Desktop\Даша Женя\ceddccbed8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863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1285860"/>
            <a:ext cx="50053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 special birthday cake</a:t>
            </a:r>
          </a:p>
          <a:p>
            <a:r>
              <a:rPr lang="en-US" sz="3200" b="1" dirty="0" smtClean="0"/>
              <a:t> is a traditional dish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Candles and wishes!!!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/>
              <a:t>We wait for them </a:t>
            </a:r>
          </a:p>
          <a:p>
            <a:r>
              <a:rPr lang="en-US" sz="3200" b="1" dirty="0" smtClean="0"/>
              <a:t>the whole year!!!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Даша Женя\20867-otkrytki-prazdnichniy-t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391456" cy="350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Светлана\Desktop\Даша Женя\birthdaycak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70045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Светлана\Desktop\Даша Женя\9e041ac80f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876"/>
            <a:ext cx="478631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Светлана\Desktop\Даша Женя\6636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8624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173</Words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21</cp:revision>
  <dcterms:created xsi:type="dcterms:W3CDTF">2011-12-12T08:57:20Z</dcterms:created>
  <dcterms:modified xsi:type="dcterms:W3CDTF">2015-04-26T08:40:41Z</dcterms:modified>
</cp:coreProperties>
</file>